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0" r:id="rId1"/>
  </p:sldMasterIdLst>
  <p:sldIdLst>
    <p:sldId id="257" r:id="rId2"/>
    <p:sldId id="258" r:id="rId3"/>
    <p:sldId id="259" r:id="rId4"/>
    <p:sldId id="260" r:id="rId5"/>
    <p:sldId id="261" r:id="rId6"/>
    <p:sldId id="265" r:id="rId7"/>
    <p:sldId id="262" r:id="rId8"/>
    <p:sldId id="266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B02396-7836-4264-B13D-C5EC7D0D7729}" v="34" dt="2022-04-30T14:02:08.9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85A7FF-0153-4AA0-A3B3-587F9C1BB502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D74C243-70B6-4A7F-A85E-CB6FFE6213BE}">
      <dgm:prSet/>
      <dgm:spPr/>
      <dgm:t>
        <a:bodyPr/>
        <a:lstStyle/>
        <a:p>
          <a:r>
            <a:rPr lang="en-US"/>
            <a:t>Raspberry pi will act as the center point which will carry out all the tasks</a:t>
          </a:r>
        </a:p>
      </dgm:t>
    </dgm:pt>
    <dgm:pt modelId="{364176E5-10D3-4F42-A4ED-A51427F03FC4}" type="parTrans" cxnId="{4B29B807-059E-4286-B44B-F4E769B50F21}">
      <dgm:prSet/>
      <dgm:spPr/>
      <dgm:t>
        <a:bodyPr/>
        <a:lstStyle/>
        <a:p>
          <a:endParaRPr lang="en-US"/>
        </a:p>
      </dgm:t>
    </dgm:pt>
    <dgm:pt modelId="{DBC7DED8-6988-4960-8CE4-25F2F44D8E30}" type="sibTrans" cxnId="{4B29B807-059E-4286-B44B-F4E769B50F21}">
      <dgm:prSet/>
      <dgm:spPr/>
      <dgm:t>
        <a:bodyPr/>
        <a:lstStyle/>
        <a:p>
          <a:endParaRPr lang="en-US"/>
        </a:p>
      </dgm:t>
    </dgm:pt>
    <dgm:pt modelId="{8858730F-0E75-4A32-A6ED-9F88049DA23F}">
      <dgm:prSet/>
      <dgm:spPr/>
      <dgm:t>
        <a:bodyPr/>
        <a:lstStyle/>
        <a:p>
          <a:r>
            <a:rPr lang="en-US"/>
            <a:t>The temperature sensor will be used to get the input for the monitoring system</a:t>
          </a:r>
        </a:p>
      </dgm:t>
    </dgm:pt>
    <dgm:pt modelId="{BC8D7BFC-607D-4F68-9391-A3A656DECCD2}" type="parTrans" cxnId="{ABCC5262-AA56-46C2-B0F0-DD01A9DBA5CD}">
      <dgm:prSet/>
      <dgm:spPr/>
      <dgm:t>
        <a:bodyPr/>
        <a:lstStyle/>
        <a:p>
          <a:endParaRPr lang="en-US"/>
        </a:p>
      </dgm:t>
    </dgm:pt>
    <dgm:pt modelId="{41408ACD-BF72-4372-B1E2-40A7AE769E05}" type="sibTrans" cxnId="{ABCC5262-AA56-46C2-B0F0-DD01A9DBA5CD}">
      <dgm:prSet/>
      <dgm:spPr/>
      <dgm:t>
        <a:bodyPr/>
        <a:lstStyle/>
        <a:p>
          <a:endParaRPr lang="en-US"/>
        </a:p>
      </dgm:t>
    </dgm:pt>
    <dgm:pt modelId="{C98BB363-BA11-42D7-966D-89D384B48C51}">
      <dgm:prSet/>
      <dgm:spPr/>
      <dgm:t>
        <a:bodyPr/>
        <a:lstStyle/>
        <a:p>
          <a:r>
            <a:rPr lang="en-US"/>
            <a:t>Temperature read by the sensor and will be sent to the raspberry pi through the connected breadboard </a:t>
          </a:r>
        </a:p>
      </dgm:t>
    </dgm:pt>
    <dgm:pt modelId="{36FC915D-11BD-4EED-8E7F-88AEEC1EB0AF}" type="parTrans" cxnId="{08E6677D-4CE5-4C67-AC4C-88C2C771F7E5}">
      <dgm:prSet/>
      <dgm:spPr/>
      <dgm:t>
        <a:bodyPr/>
        <a:lstStyle/>
        <a:p>
          <a:endParaRPr lang="en-US"/>
        </a:p>
      </dgm:t>
    </dgm:pt>
    <dgm:pt modelId="{DE68A0F0-FD39-400D-A020-1D07C499ADE1}" type="sibTrans" cxnId="{08E6677D-4CE5-4C67-AC4C-88C2C771F7E5}">
      <dgm:prSet/>
      <dgm:spPr/>
      <dgm:t>
        <a:bodyPr/>
        <a:lstStyle/>
        <a:p>
          <a:endParaRPr lang="en-US"/>
        </a:p>
      </dgm:t>
    </dgm:pt>
    <dgm:pt modelId="{91FB234C-CAB6-4B74-BACA-A9A3D93F50DA}">
      <dgm:prSet/>
      <dgm:spPr/>
      <dgm:t>
        <a:bodyPr/>
        <a:lstStyle/>
        <a:p>
          <a:r>
            <a:rPr lang="en-US"/>
            <a:t>Based on the reading of the sensor the axel of the actuator will be moved on the gauge</a:t>
          </a:r>
        </a:p>
      </dgm:t>
    </dgm:pt>
    <dgm:pt modelId="{1F564CE5-30BD-4670-B292-6601229D5B4A}" type="parTrans" cxnId="{DEFDF6F3-8AA4-4639-A9D3-482CE417ADE4}">
      <dgm:prSet/>
      <dgm:spPr/>
      <dgm:t>
        <a:bodyPr/>
        <a:lstStyle/>
        <a:p>
          <a:endParaRPr lang="en-US"/>
        </a:p>
      </dgm:t>
    </dgm:pt>
    <dgm:pt modelId="{81D7EAD2-420D-4F25-8A84-A09A66270ABD}" type="sibTrans" cxnId="{DEFDF6F3-8AA4-4639-A9D3-482CE417ADE4}">
      <dgm:prSet/>
      <dgm:spPr/>
      <dgm:t>
        <a:bodyPr/>
        <a:lstStyle/>
        <a:p>
          <a:endParaRPr lang="en-US"/>
        </a:p>
      </dgm:t>
    </dgm:pt>
    <dgm:pt modelId="{F2317009-D00C-4B1F-9B66-3F82B3D692C0}">
      <dgm:prSet/>
      <dgm:spPr/>
      <dgm:t>
        <a:bodyPr/>
        <a:lstStyle/>
        <a:p>
          <a:r>
            <a:rPr lang="en-US"/>
            <a:t>Afterwards the raspberry pi will act as a publisher and will publish the data through a cloud hosted broker.</a:t>
          </a:r>
        </a:p>
      </dgm:t>
    </dgm:pt>
    <dgm:pt modelId="{5B9FAD23-2296-4219-BF7A-42DC49AF27A2}" type="parTrans" cxnId="{E77043F1-08AB-4D68-B4A1-F022B99430B3}">
      <dgm:prSet/>
      <dgm:spPr/>
      <dgm:t>
        <a:bodyPr/>
        <a:lstStyle/>
        <a:p>
          <a:endParaRPr lang="en-US"/>
        </a:p>
      </dgm:t>
    </dgm:pt>
    <dgm:pt modelId="{45612758-59EA-4C2C-A659-D4297DF702B5}" type="sibTrans" cxnId="{E77043F1-08AB-4D68-B4A1-F022B99430B3}">
      <dgm:prSet/>
      <dgm:spPr/>
      <dgm:t>
        <a:bodyPr/>
        <a:lstStyle/>
        <a:p>
          <a:endParaRPr lang="en-US"/>
        </a:p>
      </dgm:t>
    </dgm:pt>
    <dgm:pt modelId="{6399A4E7-33A2-4619-81B9-74678451A166}">
      <dgm:prSet/>
      <dgm:spPr/>
      <dgm:t>
        <a:bodyPr/>
        <a:lstStyle/>
        <a:p>
          <a:r>
            <a:rPr lang="en-US"/>
            <a:t>The captured data will be stored in database and then visualized.</a:t>
          </a:r>
        </a:p>
      </dgm:t>
    </dgm:pt>
    <dgm:pt modelId="{F7F9F4D6-6CBE-473B-8633-7B2F15BDF0E0}" type="parTrans" cxnId="{4EED264F-2D66-4F31-B64B-E69D9558D46F}">
      <dgm:prSet/>
      <dgm:spPr/>
      <dgm:t>
        <a:bodyPr/>
        <a:lstStyle/>
        <a:p>
          <a:endParaRPr lang="en-US"/>
        </a:p>
      </dgm:t>
    </dgm:pt>
    <dgm:pt modelId="{B0C04576-84BA-431B-A9D8-76DAA8BE7524}" type="sibTrans" cxnId="{4EED264F-2D66-4F31-B64B-E69D9558D46F}">
      <dgm:prSet/>
      <dgm:spPr/>
      <dgm:t>
        <a:bodyPr/>
        <a:lstStyle/>
        <a:p>
          <a:endParaRPr lang="en-US"/>
        </a:p>
      </dgm:t>
    </dgm:pt>
    <dgm:pt modelId="{A03F7077-F51F-41EB-86C9-1EDAF6099FCF}">
      <dgm:prSet/>
      <dgm:spPr/>
      <dgm:t>
        <a:bodyPr/>
        <a:lstStyle/>
        <a:p>
          <a:r>
            <a:rPr lang="en-US"/>
            <a:t>The data of past 12 months along with prediction values for 12 months ahead will be visualized in the dashboard </a:t>
          </a:r>
        </a:p>
      </dgm:t>
    </dgm:pt>
    <dgm:pt modelId="{2F487717-6C1F-46D5-BC3C-C9EDCB180140}" type="parTrans" cxnId="{82A3025B-F74C-4934-AF6D-CF1F36B4ED92}">
      <dgm:prSet/>
      <dgm:spPr/>
      <dgm:t>
        <a:bodyPr/>
        <a:lstStyle/>
        <a:p>
          <a:endParaRPr lang="en-US"/>
        </a:p>
      </dgm:t>
    </dgm:pt>
    <dgm:pt modelId="{7542D392-7082-4AF4-A428-3F500777C923}" type="sibTrans" cxnId="{82A3025B-F74C-4934-AF6D-CF1F36B4ED92}">
      <dgm:prSet/>
      <dgm:spPr/>
      <dgm:t>
        <a:bodyPr/>
        <a:lstStyle/>
        <a:p>
          <a:endParaRPr lang="en-US"/>
        </a:p>
      </dgm:t>
    </dgm:pt>
    <dgm:pt modelId="{4C1EFA06-E973-4925-89B2-9FB497678FCF}" type="pres">
      <dgm:prSet presAssocID="{5585A7FF-0153-4AA0-A3B3-587F9C1BB502}" presName="diagram" presStyleCnt="0">
        <dgm:presLayoutVars>
          <dgm:dir/>
          <dgm:resizeHandles val="exact"/>
        </dgm:presLayoutVars>
      </dgm:prSet>
      <dgm:spPr/>
    </dgm:pt>
    <dgm:pt modelId="{34ABD6A9-DC11-4EE7-BD91-7A9E2BD20D23}" type="pres">
      <dgm:prSet presAssocID="{0D74C243-70B6-4A7F-A85E-CB6FFE6213BE}" presName="node" presStyleLbl="node1" presStyleIdx="0" presStyleCnt="7">
        <dgm:presLayoutVars>
          <dgm:bulletEnabled val="1"/>
        </dgm:presLayoutVars>
      </dgm:prSet>
      <dgm:spPr/>
    </dgm:pt>
    <dgm:pt modelId="{E3BD0AAD-128D-4B20-83CF-7BE3EB8C3D18}" type="pres">
      <dgm:prSet presAssocID="{DBC7DED8-6988-4960-8CE4-25F2F44D8E30}" presName="sibTrans" presStyleCnt="0"/>
      <dgm:spPr/>
    </dgm:pt>
    <dgm:pt modelId="{746BB085-EB25-403B-90C0-63B5672A476F}" type="pres">
      <dgm:prSet presAssocID="{8858730F-0E75-4A32-A6ED-9F88049DA23F}" presName="node" presStyleLbl="node1" presStyleIdx="1" presStyleCnt="7">
        <dgm:presLayoutVars>
          <dgm:bulletEnabled val="1"/>
        </dgm:presLayoutVars>
      </dgm:prSet>
      <dgm:spPr/>
    </dgm:pt>
    <dgm:pt modelId="{AE49CAD6-453C-4C6A-ADF8-2DA1B24409B4}" type="pres">
      <dgm:prSet presAssocID="{41408ACD-BF72-4372-B1E2-40A7AE769E05}" presName="sibTrans" presStyleCnt="0"/>
      <dgm:spPr/>
    </dgm:pt>
    <dgm:pt modelId="{953886F9-C4C3-4F46-87D7-4D50109EFDB5}" type="pres">
      <dgm:prSet presAssocID="{C98BB363-BA11-42D7-966D-89D384B48C51}" presName="node" presStyleLbl="node1" presStyleIdx="2" presStyleCnt="7">
        <dgm:presLayoutVars>
          <dgm:bulletEnabled val="1"/>
        </dgm:presLayoutVars>
      </dgm:prSet>
      <dgm:spPr/>
    </dgm:pt>
    <dgm:pt modelId="{77566897-60B3-43E9-BDC3-81AD73C0072C}" type="pres">
      <dgm:prSet presAssocID="{DE68A0F0-FD39-400D-A020-1D07C499ADE1}" presName="sibTrans" presStyleCnt="0"/>
      <dgm:spPr/>
    </dgm:pt>
    <dgm:pt modelId="{1BF9B4CB-C5A2-49FB-97EA-9535E7B08B14}" type="pres">
      <dgm:prSet presAssocID="{91FB234C-CAB6-4B74-BACA-A9A3D93F50DA}" presName="node" presStyleLbl="node1" presStyleIdx="3" presStyleCnt="7">
        <dgm:presLayoutVars>
          <dgm:bulletEnabled val="1"/>
        </dgm:presLayoutVars>
      </dgm:prSet>
      <dgm:spPr/>
    </dgm:pt>
    <dgm:pt modelId="{2B52A5F5-065D-46E8-9739-EDD858B998C0}" type="pres">
      <dgm:prSet presAssocID="{81D7EAD2-420D-4F25-8A84-A09A66270ABD}" presName="sibTrans" presStyleCnt="0"/>
      <dgm:spPr/>
    </dgm:pt>
    <dgm:pt modelId="{3758A9E5-ACE9-4173-B4A6-3359A0D780E0}" type="pres">
      <dgm:prSet presAssocID="{F2317009-D00C-4B1F-9B66-3F82B3D692C0}" presName="node" presStyleLbl="node1" presStyleIdx="4" presStyleCnt="7">
        <dgm:presLayoutVars>
          <dgm:bulletEnabled val="1"/>
        </dgm:presLayoutVars>
      </dgm:prSet>
      <dgm:spPr/>
    </dgm:pt>
    <dgm:pt modelId="{8C797211-C7CD-4949-ACCB-535448B7FCEF}" type="pres">
      <dgm:prSet presAssocID="{45612758-59EA-4C2C-A659-D4297DF702B5}" presName="sibTrans" presStyleCnt="0"/>
      <dgm:spPr/>
    </dgm:pt>
    <dgm:pt modelId="{92F069EF-6297-4960-A19A-0976762F8C70}" type="pres">
      <dgm:prSet presAssocID="{6399A4E7-33A2-4619-81B9-74678451A166}" presName="node" presStyleLbl="node1" presStyleIdx="5" presStyleCnt="7">
        <dgm:presLayoutVars>
          <dgm:bulletEnabled val="1"/>
        </dgm:presLayoutVars>
      </dgm:prSet>
      <dgm:spPr/>
    </dgm:pt>
    <dgm:pt modelId="{9186ADA3-FE04-4C63-A92E-DD02313CA913}" type="pres">
      <dgm:prSet presAssocID="{B0C04576-84BA-431B-A9D8-76DAA8BE7524}" presName="sibTrans" presStyleCnt="0"/>
      <dgm:spPr/>
    </dgm:pt>
    <dgm:pt modelId="{6A6B0192-8377-4AD9-97E5-C58404E3A0AF}" type="pres">
      <dgm:prSet presAssocID="{A03F7077-F51F-41EB-86C9-1EDAF6099FCF}" presName="node" presStyleLbl="node1" presStyleIdx="6" presStyleCnt="7">
        <dgm:presLayoutVars>
          <dgm:bulletEnabled val="1"/>
        </dgm:presLayoutVars>
      </dgm:prSet>
      <dgm:spPr/>
    </dgm:pt>
  </dgm:ptLst>
  <dgm:cxnLst>
    <dgm:cxn modelId="{4B29B807-059E-4286-B44B-F4E769B50F21}" srcId="{5585A7FF-0153-4AA0-A3B3-587F9C1BB502}" destId="{0D74C243-70B6-4A7F-A85E-CB6FFE6213BE}" srcOrd="0" destOrd="0" parTransId="{364176E5-10D3-4F42-A4ED-A51427F03FC4}" sibTransId="{DBC7DED8-6988-4960-8CE4-25F2F44D8E30}"/>
    <dgm:cxn modelId="{82A3025B-F74C-4934-AF6D-CF1F36B4ED92}" srcId="{5585A7FF-0153-4AA0-A3B3-587F9C1BB502}" destId="{A03F7077-F51F-41EB-86C9-1EDAF6099FCF}" srcOrd="6" destOrd="0" parTransId="{2F487717-6C1F-46D5-BC3C-C9EDCB180140}" sibTransId="{7542D392-7082-4AF4-A428-3F500777C923}"/>
    <dgm:cxn modelId="{CF352742-CFBF-48A7-9828-802418781AF5}" type="presOf" srcId="{91FB234C-CAB6-4B74-BACA-A9A3D93F50DA}" destId="{1BF9B4CB-C5A2-49FB-97EA-9535E7B08B14}" srcOrd="0" destOrd="0" presId="urn:microsoft.com/office/officeart/2005/8/layout/default"/>
    <dgm:cxn modelId="{ABCC5262-AA56-46C2-B0F0-DD01A9DBA5CD}" srcId="{5585A7FF-0153-4AA0-A3B3-587F9C1BB502}" destId="{8858730F-0E75-4A32-A6ED-9F88049DA23F}" srcOrd="1" destOrd="0" parTransId="{BC8D7BFC-607D-4F68-9391-A3A656DECCD2}" sibTransId="{41408ACD-BF72-4372-B1E2-40A7AE769E05}"/>
    <dgm:cxn modelId="{4EED264F-2D66-4F31-B64B-E69D9558D46F}" srcId="{5585A7FF-0153-4AA0-A3B3-587F9C1BB502}" destId="{6399A4E7-33A2-4619-81B9-74678451A166}" srcOrd="5" destOrd="0" parTransId="{F7F9F4D6-6CBE-473B-8633-7B2F15BDF0E0}" sibTransId="{B0C04576-84BA-431B-A9D8-76DAA8BE7524}"/>
    <dgm:cxn modelId="{6F8FAF76-643C-4288-BA8E-414579A37522}" type="presOf" srcId="{F2317009-D00C-4B1F-9B66-3F82B3D692C0}" destId="{3758A9E5-ACE9-4173-B4A6-3359A0D780E0}" srcOrd="0" destOrd="0" presId="urn:microsoft.com/office/officeart/2005/8/layout/default"/>
    <dgm:cxn modelId="{08E6677D-4CE5-4C67-AC4C-88C2C771F7E5}" srcId="{5585A7FF-0153-4AA0-A3B3-587F9C1BB502}" destId="{C98BB363-BA11-42D7-966D-89D384B48C51}" srcOrd="2" destOrd="0" parTransId="{36FC915D-11BD-4EED-8E7F-88AEEC1EB0AF}" sibTransId="{DE68A0F0-FD39-400D-A020-1D07C499ADE1}"/>
    <dgm:cxn modelId="{4C509B85-2E87-4445-BFBB-818B7353DE66}" type="presOf" srcId="{C98BB363-BA11-42D7-966D-89D384B48C51}" destId="{953886F9-C4C3-4F46-87D7-4D50109EFDB5}" srcOrd="0" destOrd="0" presId="urn:microsoft.com/office/officeart/2005/8/layout/default"/>
    <dgm:cxn modelId="{7AE6D590-6ECB-435A-97A9-E645B2401293}" type="presOf" srcId="{6399A4E7-33A2-4619-81B9-74678451A166}" destId="{92F069EF-6297-4960-A19A-0976762F8C70}" srcOrd="0" destOrd="0" presId="urn:microsoft.com/office/officeart/2005/8/layout/default"/>
    <dgm:cxn modelId="{017313A1-556D-4889-BE22-C0891F2E6A4C}" type="presOf" srcId="{0D74C243-70B6-4A7F-A85E-CB6FFE6213BE}" destId="{34ABD6A9-DC11-4EE7-BD91-7A9E2BD20D23}" srcOrd="0" destOrd="0" presId="urn:microsoft.com/office/officeart/2005/8/layout/default"/>
    <dgm:cxn modelId="{0A46C3AA-C5F6-4650-BCC4-785FF09601A5}" type="presOf" srcId="{A03F7077-F51F-41EB-86C9-1EDAF6099FCF}" destId="{6A6B0192-8377-4AD9-97E5-C58404E3A0AF}" srcOrd="0" destOrd="0" presId="urn:microsoft.com/office/officeart/2005/8/layout/default"/>
    <dgm:cxn modelId="{733CF2B7-4817-48F0-9D28-AC8D4CC110B8}" type="presOf" srcId="{5585A7FF-0153-4AA0-A3B3-587F9C1BB502}" destId="{4C1EFA06-E973-4925-89B2-9FB497678FCF}" srcOrd="0" destOrd="0" presId="urn:microsoft.com/office/officeart/2005/8/layout/default"/>
    <dgm:cxn modelId="{E77043F1-08AB-4D68-B4A1-F022B99430B3}" srcId="{5585A7FF-0153-4AA0-A3B3-587F9C1BB502}" destId="{F2317009-D00C-4B1F-9B66-3F82B3D692C0}" srcOrd="4" destOrd="0" parTransId="{5B9FAD23-2296-4219-BF7A-42DC49AF27A2}" sibTransId="{45612758-59EA-4C2C-A659-D4297DF702B5}"/>
    <dgm:cxn modelId="{DEFDF6F3-8AA4-4639-A9D3-482CE417ADE4}" srcId="{5585A7FF-0153-4AA0-A3B3-587F9C1BB502}" destId="{91FB234C-CAB6-4B74-BACA-A9A3D93F50DA}" srcOrd="3" destOrd="0" parTransId="{1F564CE5-30BD-4670-B292-6601229D5B4A}" sibTransId="{81D7EAD2-420D-4F25-8A84-A09A66270ABD}"/>
    <dgm:cxn modelId="{88247BFC-6349-4F3D-BE15-D23EB855FC51}" type="presOf" srcId="{8858730F-0E75-4A32-A6ED-9F88049DA23F}" destId="{746BB085-EB25-403B-90C0-63B5672A476F}" srcOrd="0" destOrd="0" presId="urn:microsoft.com/office/officeart/2005/8/layout/default"/>
    <dgm:cxn modelId="{1C97728D-2FD5-40DB-A8FA-E284190A7DE8}" type="presParOf" srcId="{4C1EFA06-E973-4925-89B2-9FB497678FCF}" destId="{34ABD6A9-DC11-4EE7-BD91-7A9E2BD20D23}" srcOrd="0" destOrd="0" presId="urn:microsoft.com/office/officeart/2005/8/layout/default"/>
    <dgm:cxn modelId="{ABA3A00E-B00C-4BE0-BE58-CA849FFF3950}" type="presParOf" srcId="{4C1EFA06-E973-4925-89B2-9FB497678FCF}" destId="{E3BD0AAD-128D-4B20-83CF-7BE3EB8C3D18}" srcOrd="1" destOrd="0" presId="urn:microsoft.com/office/officeart/2005/8/layout/default"/>
    <dgm:cxn modelId="{26ED23E1-FC87-41C4-BF0B-340FAFB4EADC}" type="presParOf" srcId="{4C1EFA06-E973-4925-89B2-9FB497678FCF}" destId="{746BB085-EB25-403B-90C0-63B5672A476F}" srcOrd="2" destOrd="0" presId="urn:microsoft.com/office/officeart/2005/8/layout/default"/>
    <dgm:cxn modelId="{A589C5DA-3A81-4F88-8838-81ADC2A41CE6}" type="presParOf" srcId="{4C1EFA06-E973-4925-89B2-9FB497678FCF}" destId="{AE49CAD6-453C-4C6A-ADF8-2DA1B24409B4}" srcOrd="3" destOrd="0" presId="urn:microsoft.com/office/officeart/2005/8/layout/default"/>
    <dgm:cxn modelId="{E606B790-CBFD-464E-A9D0-E06F4E1B17AE}" type="presParOf" srcId="{4C1EFA06-E973-4925-89B2-9FB497678FCF}" destId="{953886F9-C4C3-4F46-87D7-4D50109EFDB5}" srcOrd="4" destOrd="0" presId="urn:microsoft.com/office/officeart/2005/8/layout/default"/>
    <dgm:cxn modelId="{58AE8AB2-DBAE-4588-BE9D-78D3486ACD3F}" type="presParOf" srcId="{4C1EFA06-E973-4925-89B2-9FB497678FCF}" destId="{77566897-60B3-43E9-BDC3-81AD73C0072C}" srcOrd="5" destOrd="0" presId="urn:microsoft.com/office/officeart/2005/8/layout/default"/>
    <dgm:cxn modelId="{A5A594E9-B570-4E0B-A57D-4DCC2160D209}" type="presParOf" srcId="{4C1EFA06-E973-4925-89B2-9FB497678FCF}" destId="{1BF9B4CB-C5A2-49FB-97EA-9535E7B08B14}" srcOrd="6" destOrd="0" presId="urn:microsoft.com/office/officeart/2005/8/layout/default"/>
    <dgm:cxn modelId="{8D0272DC-CD84-4A04-BE4C-83B9F11ABA2B}" type="presParOf" srcId="{4C1EFA06-E973-4925-89B2-9FB497678FCF}" destId="{2B52A5F5-065D-46E8-9739-EDD858B998C0}" srcOrd="7" destOrd="0" presId="urn:microsoft.com/office/officeart/2005/8/layout/default"/>
    <dgm:cxn modelId="{08372B17-589B-46A6-A743-5B84EE63DF8A}" type="presParOf" srcId="{4C1EFA06-E973-4925-89B2-9FB497678FCF}" destId="{3758A9E5-ACE9-4173-B4A6-3359A0D780E0}" srcOrd="8" destOrd="0" presId="urn:microsoft.com/office/officeart/2005/8/layout/default"/>
    <dgm:cxn modelId="{7F2F000E-7D44-48A9-8887-817799A072FF}" type="presParOf" srcId="{4C1EFA06-E973-4925-89B2-9FB497678FCF}" destId="{8C797211-C7CD-4949-ACCB-535448B7FCEF}" srcOrd="9" destOrd="0" presId="urn:microsoft.com/office/officeart/2005/8/layout/default"/>
    <dgm:cxn modelId="{18560CED-6E32-42C6-B6A8-224349AD6CCE}" type="presParOf" srcId="{4C1EFA06-E973-4925-89B2-9FB497678FCF}" destId="{92F069EF-6297-4960-A19A-0976762F8C70}" srcOrd="10" destOrd="0" presId="urn:microsoft.com/office/officeart/2005/8/layout/default"/>
    <dgm:cxn modelId="{77E64ED9-1594-4026-810E-F32CCF3EDF9A}" type="presParOf" srcId="{4C1EFA06-E973-4925-89B2-9FB497678FCF}" destId="{9186ADA3-FE04-4C63-A92E-DD02313CA913}" srcOrd="11" destOrd="0" presId="urn:microsoft.com/office/officeart/2005/8/layout/default"/>
    <dgm:cxn modelId="{6302D7D5-621E-4516-8E44-82254B798F32}" type="presParOf" srcId="{4C1EFA06-E973-4925-89B2-9FB497678FCF}" destId="{6A6B0192-8377-4AD9-97E5-C58404E3A0AF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368563-5635-4FF3-ACB4-3BD8661233DA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2930D29-D126-4ECF-877D-CD7FB8617EFC}">
      <dgm:prSet/>
      <dgm:spPr/>
      <dgm:t>
        <a:bodyPr/>
        <a:lstStyle/>
        <a:p>
          <a:r>
            <a:rPr lang="en-US"/>
            <a:t>The display gauge is built to show the effect (Cold , warm or hot) of the temperature based on the read temperature from the sensor.</a:t>
          </a:r>
        </a:p>
      </dgm:t>
    </dgm:pt>
    <dgm:pt modelId="{A042EAE7-9A53-4621-A6FC-C4477BFD50C1}" type="parTrans" cxnId="{B0E14FAA-FA42-4C59-86D1-CC2768205BFE}">
      <dgm:prSet/>
      <dgm:spPr/>
      <dgm:t>
        <a:bodyPr/>
        <a:lstStyle/>
        <a:p>
          <a:endParaRPr lang="en-US"/>
        </a:p>
      </dgm:t>
    </dgm:pt>
    <dgm:pt modelId="{B3127EE2-7898-4AE6-AAEA-7BB04E417DF1}" type="sibTrans" cxnId="{B0E14FAA-FA42-4C59-86D1-CC2768205BFE}">
      <dgm:prSet/>
      <dgm:spPr/>
      <dgm:t>
        <a:bodyPr/>
        <a:lstStyle/>
        <a:p>
          <a:endParaRPr lang="en-US"/>
        </a:p>
      </dgm:t>
    </dgm:pt>
    <dgm:pt modelId="{ABAB7CF0-B82F-43A0-AB5E-0FF5BEE58610}">
      <dgm:prSet/>
      <dgm:spPr/>
      <dgm:t>
        <a:bodyPr/>
        <a:lstStyle/>
        <a:p>
          <a:r>
            <a:rPr lang="en-US"/>
            <a:t>If the temperature is less than 20 Celsius the gauge will move its axel to cold region and will display the temperature value as well. </a:t>
          </a:r>
        </a:p>
      </dgm:t>
    </dgm:pt>
    <dgm:pt modelId="{D5BE7426-5D95-4A9C-B94F-FDDDC120AC90}" type="parTrans" cxnId="{DE1E6292-21F7-4C9C-8EF7-EB1A44F2560C}">
      <dgm:prSet/>
      <dgm:spPr/>
      <dgm:t>
        <a:bodyPr/>
        <a:lstStyle/>
        <a:p>
          <a:endParaRPr lang="en-US"/>
        </a:p>
      </dgm:t>
    </dgm:pt>
    <dgm:pt modelId="{57E823D5-85F1-4443-BF09-D2A7ED50B5BB}" type="sibTrans" cxnId="{DE1E6292-21F7-4C9C-8EF7-EB1A44F2560C}">
      <dgm:prSet/>
      <dgm:spPr/>
      <dgm:t>
        <a:bodyPr/>
        <a:lstStyle/>
        <a:p>
          <a:endParaRPr lang="en-US"/>
        </a:p>
      </dgm:t>
    </dgm:pt>
    <dgm:pt modelId="{06197454-6EC7-45B9-A0B1-D309A5DB8EB4}">
      <dgm:prSet/>
      <dgm:spPr/>
      <dgm:t>
        <a:bodyPr/>
        <a:lstStyle/>
        <a:p>
          <a:r>
            <a:rPr lang="en-US"/>
            <a:t>If temperature is between 20 and 30 the axel will move to the warm region and if the temperature is greater than 30 it will move to the hot region.</a:t>
          </a:r>
        </a:p>
      </dgm:t>
    </dgm:pt>
    <dgm:pt modelId="{CC98590B-622B-4C34-91A2-2FB93FBD57B9}" type="parTrans" cxnId="{5164BD36-84A7-46B8-86DB-1C032B4161DA}">
      <dgm:prSet/>
      <dgm:spPr/>
      <dgm:t>
        <a:bodyPr/>
        <a:lstStyle/>
        <a:p>
          <a:endParaRPr lang="en-US"/>
        </a:p>
      </dgm:t>
    </dgm:pt>
    <dgm:pt modelId="{E6065948-AC96-4943-9C83-1FECCB672C0F}" type="sibTrans" cxnId="{5164BD36-84A7-46B8-86DB-1C032B4161DA}">
      <dgm:prSet/>
      <dgm:spPr/>
      <dgm:t>
        <a:bodyPr/>
        <a:lstStyle/>
        <a:p>
          <a:endParaRPr lang="en-US"/>
        </a:p>
      </dgm:t>
    </dgm:pt>
    <dgm:pt modelId="{40CE226E-7011-444A-8C12-DC332B0D4F7B}">
      <dgm:prSet/>
      <dgm:spPr/>
      <dgm:t>
        <a:bodyPr/>
        <a:lstStyle/>
        <a:p>
          <a:r>
            <a:rPr lang="en-US"/>
            <a:t>A SG90 micro servo motor is used  for this purpose.</a:t>
          </a:r>
        </a:p>
      </dgm:t>
    </dgm:pt>
    <dgm:pt modelId="{C7798C03-DFF4-4636-B1B2-E14FE50003FB}" type="parTrans" cxnId="{346BC00B-C887-4076-B2A2-3A1E9949979A}">
      <dgm:prSet/>
      <dgm:spPr/>
      <dgm:t>
        <a:bodyPr/>
        <a:lstStyle/>
        <a:p>
          <a:endParaRPr lang="en-US"/>
        </a:p>
      </dgm:t>
    </dgm:pt>
    <dgm:pt modelId="{1EEEDD67-29EE-467E-9D0D-A20F36B56CBB}" type="sibTrans" cxnId="{346BC00B-C887-4076-B2A2-3A1E9949979A}">
      <dgm:prSet/>
      <dgm:spPr/>
      <dgm:t>
        <a:bodyPr/>
        <a:lstStyle/>
        <a:p>
          <a:endParaRPr lang="en-US"/>
        </a:p>
      </dgm:t>
    </dgm:pt>
    <dgm:pt modelId="{58906D28-98DF-446E-AB0B-2D2157FD39A5}">
      <dgm:prSet/>
      <dgm:spPr/>
      <dgm:t>
        <a:bodyPr/>
        <a:lstStyle/>
        <a:p>
          <a:r>
            <a:rPr lang="en-US" dirty="0"/>
            <a:t>The motor is programmed to move its axel based on the sensor reading using python </a:t>
          </a:r>
        </a:p>
      </dgm:t>
    </dgm:pt>
    <dgm:pt modelId="{C08500D3-62DC-4B1B-ABD4-C93A0F6B6ADD}" type="parTrans" cxnId="{AFB942CE-6B41-4F4D-B17E-27B2D44FE617}">
      <dgm:prSet/>
      <dgm:spPr/>
      <dgm:t>
        <a:bodyPr/>
        <a:lstStyle/>
        <a:p>
          <a:endParaRPr lang="en-US"/>
        </a:p>
      </dgm:t>
    </dgm:pt>
    <dgm:pt modelId="{2CF2197E-2E42-4529-AF47-8B443E679A4D}" type="sibTrans" cxnId="{AFB942CE-6B41-4F4D-B17E-27B2D44FE617}">
      <dgm:prSet/>
      <dgm:spPr/>
      <dgm:t>
        <a:bodyPr/>
        <a:lstStyle/>
        <a:p>
          <a:endParaRPr lang="en-US"/>
        </a:p>
      </dgm:t>
    </dgm:pt>
    <dgm:pt modelId="{D3D39BAE-568E-4760-9510-E3F4DB35F14E}" type="pres">
      <dgm:prSet presAssocID="{3B368563-5635-4FF3-ACB4-3BD8661233DA}" presName="Name0" presStyleCnt="0">
        <dgm:presLayoutVars>
          <dgm:dir/>
          <dgm:resizeHandles val="exact"/>
        </dgm:presLayoutVars>
      </dgm:prSet>
      <dgm:spPr/>
    </dgm:pt>
    <dgm:pt modelId="{75CB3F03-6893-4F4C-A375-A545C4121E9D}" type="pres">
      <dgm:prSet presAssocID="{62930D29-D126-4ECF-877D-CD7FB8617EFC}" presName="node" presStyleLbl="node1" presStyleIdx="0" presStyleCnt="5">
        <dgm:presLayoutVars>
          <dgm:bulletEnabled val="1"/>
        </dgm:presLayoutVars>
      </dgm:prSet>
      <dgm:spPr/>
    </dgm:pt>
    <dgm:pt modelId="{CC55CA85-328C-4B2F-A5E2-4DF89AB0AC2C}" type="pres">
      <dgm:prSet presAssocID="{B3127EE2-7898-4AE6-AAEA-7BB04E417DF1}" presName="sibTrans" presStyleLbl="sibTrans1D1" presStyleIdx="0" presStyleCnt="4"/>
      <dgm:spPr/>
    </dgm:pt>
    <dgm:pt modelId="{3E2F6EBC-6B7B-428F-AA92-FBF0AA4617DD}" type="pres">
      <dgm:prSet presAssocID="{B3127EE2-7898-4AE6-AAEA-7BB04E417DF1}" presName="connectorText" presStyleLbl="sibTrans1D1" presStyleIdx="0" presStyleCnt="4"/>
      <dgm:spPr/>
    </dgm:pt>
    <dgm:pt modelId="{02C3289A-4680-4816-8E59-F2AA1D56DF85}" type="pres">
      <dgm:prSet presAssocID="{ABAB7CF0-B82F-43A0-AB5E-0FF5BEE58610}" presName="node" presStyleLbl="node1" presStyleIdx="1" presStyleCnt="5">
        <dgm:presLayoutVars>
          <dgm:bulletEnabled val="1"/>
        </dgm:presLayoutVars>
      </dgm:prSet>
      <dgm:spPr/>
    </dgm:pt>
    <dgm:pt modelId="{222893DA-7707-4538-9564-FA6E57CC02EB}" type="pres">
      <dgm:prSet presAssocID="{57E823D5-85F1-4443-BF09-D2A7ED50B5BB}" presName="sibTrans" presStyleLbl="sibTrans1D1" presStyleIdx="1" presStyleCnt="4"/>
      <dgm:spPr/>
    </dgm:pt>
    <dgm:pt modelId="{235CAB62-B342-4487-BDCC-2C554207E127}" type="pres">
      <dgm:prSet presAssocID="{57E823D5-85F1-4443-BF09-D2A7ED50B5BB}" presName="connectorText" presStyleLbl="sibTrans1D1" presStyleIdx="1" presStyleCnt="4"/>
      <dgm:spPr/>
    </dgm:pt>
    <dgm:pt modelId="{EE4A0EEE-D1C9-4A5F-9134-FEDBC2521BBF}" type="pres">
      <dgm:prSet presAssocID="{06197454-6EC7-45B9-A0B1-D309A5DB8EB4}" presName="node" presStyleLbl="node1" presStyleIdx="2" presStyleCnt="5">
        <dgm:presLayoutVars>
          <dgm:bulletEnabled val="1"/>
        </dgm:presLayoutVars>
      </dgm:prSet>
      <dgm:spPr/>
    </dgm:pt>
    <dgm:pt modelId="{C74009CA-D509-44A4-AF9D-D319E5903D0C}" type="pres">
      <dgm:prSet presAssocID="{E6065948-AC96-4943-9C83-1FECCB672C0F}" presName="sibTrans" presStyleLbl="sibTrans1D1" presStyleIdx="2" presStyleCnt="4"/>
      <dgm:spPr/>
    </dgm:pt>
    <dgm:pt modelId="{9DD77E93-0B0D-41EF-AD94-54DA7560D5C6}" type="pres">
      <dgm:prSet presAssocID="{E6065948-AC96-4943-9C83-1FECCB672C0F}" presName="connectorText" presStyleLbl="sibTrans1D1" presStyleIdx="2" presStyleCnt="4"/>
      <dgm:spPr/>
    </dgm:pt>
    <dgm:pt modelId="{B67D3ADC-1B6F-467C-8191-1EAC579D04D5}" type="pres">
      <dgm:prSet presAssocID="{40CE226E-7011-444A-8C12-DC332B0D4F7B}" presName="node" presStyleLbl="node1" presStyleIdx="3" presStyleCnt="5">
        <dgm:presLayoutVars>
          <dgm:bulletEnabled val="1"/>
        </dgm:presLayoutVars>
      </dgm:prSet>
      <dgm:spPr/>
    </dgm:pt>
    <dgm:pt modelId="{7D44D4D0-3E8F-4FA9-A71D-AF82720B2279}" type="pres">
      <dgm:prSet presAssocID="{1EEEDD67-29EE-467E-9D0D-A20F36B56CBB}" presName="sibTrans" presStyleLbl="sibTrans1D1" presStyleIdx="3" presStyleCnt="4"/>
      <dgm:spPr/>
    </dgm:pt>
    <dgm:pt modelId="{7C36E0C7-1D54-49F5-B20C-5ECF0B5B39DE}" type="pres">
      <dgm:prSet presAssocID="{1EEEDD67-29EE-467E-9D0D-A20F36B56CBB}" presName="connectorText" presStyleLbl="sibTrans1D1" presStyleIdx="3" presStyleCnt="4"/>
      <dgm:spPr/>
    </dgm:pt>
    <dgm:pt modelId="{7DBB5A53-1C8B-4FE0-8118-4C06144F5C80}" type="pres">
      <dgm:prSet presAssocID="{58906D28-98DF-446E-AB0B-2D2157FD39A5}" presName="node" presStyleLbl="node1" presStyleIdx="4" presStyleCnt="5">
        <dgm:presLayoutVars>
          <dgm:bulletEnabled val="1"/>
        </dgm:presLayoutVars>
      </dgm:prSet>
      <dgm:spPr/>
    </dgm:pt>
  </dgm:ptLst>
  <dgm:cxnLst>
    <dgm:cxn modelId="{B44D9400-4FD3-4504-B702-B47D1F3C1F68}" type="presOf" srcId="{B3127EE2-7898-4AE6-AAEA-7BB04E417DF1}" destId="{3E2F6EBC-6B7B-428F-AA92-FBF0AA4617DD}" srcOrd="1" destOrd="0" presId="urn:microsoft.com/office/officeart/2016/7/layout/RepeatingBendingProcessNew"/>
    <dgm:cxn modelId="{5DC81B05-B32F-4F8D-8C97-C9C6D5C06CA1}" type="presOf" srcId="{1EEEDD67-29EE-467E-9D0D-A20F36B56CBB}" destId="{7C36E0C7-1D54-49F5-B20C-5ECF0B5B39DE}" srcOrd="1" destOrd="0" presId="urn:microsoft.com/office/officeart/2016/7/layout/RepeatingBendingProcessNew"/>
    <dgm:cxn modelId="{346BC00B-C887-4076-B2A2-3A1E9949979A}" srcId="{3B368563-5635-4FF3-ACB4-3BD8661233DA}" destId="{40CE226E-7011-444A-8C12-DC332B0D4F7B}" srcOrd="3" destOrd="0" parTransId="{C7798C03-DFF4-4636-B1B2-E14FE50003FB}" sibTransId="{1EEEDD67-29EE-467E-9D0D-A20F36B56CBB}"/>
    <dgm:cxn modelId="{51969922-585B-459B-8822-A248E4E44168}" type="presOf" srcId="{3B368563-5635-4FF3-ACB4-3BD8661233DA}" destId="{D3D39BAE-568E-4760-9510-E3F4DB35F14E}" srcOrd="0" destOrd="0" presId="urn:microsoft.com/office/officeart/2016/7/layout/RepeatingBendingProcessNew"/>
    <dgm:cxn modelId="{5164BD36-84A7-46B8-86DB-1C032B4161DA}" srcId="{3B368563-5635-4FF3-ACB4-3BD8661233DA}" destId="{06197454-6EC7-45B9-A0B1-D309A5DB8EB4}" srcOrd="2" destOrd="0" parTransId="{CC98590B-622B-4C34-91A2-2FB93FBD57B9}" sibTransId="{E6065948-AC96-4943-9C83-1FECCB672C0F}"/>
    <dgm:cxn modelId="{0984E637-FC13-4DF6-B31E-4FA67027A65D}" type="presOf" srcId="{58906D28-98DF-446E-AB0B-2D2157FD39A5}" destId="{7DBB5A53-1C8B-4FE0-8118-4C06144F5C80}" srcOrd="0" destOrd="0" presId="urn:microsoft.com/office/officeart/2016/7/layout/RepeatingBendingProcessNew"/>
    <dgm:cxn modelId="{10C4583C-533E-43DC-B219-3071C841D76F}" type="presOf" srcId="{1EEEDD67-29EE-467E-9D0D-A20F36B56CBB}" destId="{7D44D4D0-3E8F-4FA9-A71D-AF82720B2279}" srcOrd="0" destOrd="0" presId="urn:microsoft.com/office/officeart/2016/7/layout/RepeatingBendingProcessNew"/>
    <dgm:cxn modelId="{E9341968-0EB9-4AB2-9CC3-AA1935C0FCBE}" type="presOf" srcId="{06197454-6EC7-45B9-A0B1-D309A5DB8EB4}" destId="{EE4A0EEE-D1C9-4A5F-9134-FEDBC2521BBF}" srcOrd="0" destOrd="0" presId="urn:microsoft.com/office/officeart/2016/7/layout/RepeatingBendingProcessNew"/>
    <dgm:cxn modelId="{F5DC0E78-F110-4C76-83BD-A85A0AE242AA}" type="presOf" srcId="{40CE226E-7011-444A-8C12-DC332B0D4F7B}" destId="{B67D3ADC-1B6F-467C-8191-1EAC579D04D5}" srcOrd="0" destOrd="0" presId="urn:microsoft.com/office/officeart/2016/7/layout/RepeatingBendingProcessNew"/>
    <dgm:cxn modelId="{60C5AF8D-2A12-42BA-AE37-B1D86E189185}" type="presOf" srcId="{E6065948-AC96-4943-9C83-1FECCB672C0F}" destId="{9DD77E93-0B0D-41EF-AD94-54DA7560D5C6}" srcOrd="1" destOrd="0" presId="urn:microsoft.com/office/officeart/2016/7/layout/RepeatingBendingProcessNew"/>
    <dgm:cxn modelId="{DE1E6292-21F7-4C9C-8EF7-EB1A44F2560C}" srcId="{3B368563-5635-4FF3-ACB4-3BD8661233DA}" destId="{ABAB7CF0-B82F-43A0-AB5E-0FF5BEE58610}" srcOrd="1" destOrd="0" parTransId="{D5BE7426-5D95-4A9C-B94F-FDDDC120AC90}" sibTransId="{57E823D5-85F1-4443-BF09-D2A7ED50B5BB}"/>
    <dgm:cxn modelId="{022A4193-C0E5-4234-954B-F19826398408}" type="presOf" srcId="{ABAB7CF0-B82F-43A0-AB5E-0FF5BEE58610}" destId="{02C3289A-4680-4816-8E59-F2AA1D56DF85}" srcOrd="0" destOrd="0" presId="urn:microsoft.com/office/officeart/2016/7/layout/RepeatingBendingProcessNew"/>
    <dgm:cxn modelId="{20139EA2-2B07-4F3D-A7C3-6ACD206699ED}" type="presOf" srcId="{E6065948-AC96-4943-9C83-1FECCB672C0F}" destId="{C74009CA-D509-44A4-AF9D-D319E5903D0C}" srcOrd="0" destOrd="0" presId="urn:microsoft.com/office/officeart/2016/7/layout/RepeatingBendingProcessNew"/>
    <dgm:cxn modelId="{B0E14FAA-FA42-4C59-86D1-CC2768205BFE}" srcId="{3B368563-5635-4FF3-ACB4-3BD8661233DA}" destId="{62930D29-D126-4ECF-877D-CD7FB8617EFC}" srcOrd="0" destOrd="0" parTransId="{A042EAE7-9A53-4621-A6FC-C4477BFD50C1}" sibTransId="{B3127EE2-7898-4AE6-AAEA-7BB04E417DF1}"/>
    <dgm:cxn modelId="{FE6FA5AA-DB2F-4B96-AF9F-1037FC0727EA}" type="presOf" srcId="{62930D29-D126-4ECF-877D-CD7FB8617EFC}" destId="{75CB3F03-6893-4F4C-A375-A545C4121E9D}" srcOrd="0" destOrd="0" presId="urn:microsoft.com/office/officeart/2016/7/layout/RepeatingBendingProcessNew"/>
    <dgm:cxn modelId="{EECD49B3-3E61-442F-A275-226CA4F87159}" type="presOf" srcId="{57E823D5-85F1-4443-BF09-D2A7ED50B5BB}" destId="{235CAB62-B342-4487-BDCC-2C554207E127}" srcOrd="1" destOrd="0" presId="urn:microsoft.com/office/officeart/2016/7/layout/RepeatingBendingProcessNew"/>
    <dgm:cxn modelId="{757230C7-4594-413C-A33F-D5781326B881}" type="presOf" srcId="{57E823D5-85F1-4443-BF09-D2A7ED50B5BB}" destId="{222893DA-7707-4538-9564-FA6E57CC02EB}" srcOrd="0" destOrd="0" presId="urn:microsoft.com/office/officeart/2016/7/layout/RepeatingBendingProcessNew"/>
    <dgm:cxn modelId="{AFB942CE-6B41-4F4D-B17E-27B2D44FE617}" srcId="{3B368563-5635-4FF3-ACB4-3BD8661233DA}" destId="{58906D28-98DF-446E-AB0B-2D2157FD39A5}" srcOrd="4" destOrd="0" parTransId="{C08500D3-62DC-4B1B-ABD4-C93A0F6B6ADD}" sibTransId="{2CF2197E-2E42-4529-AF47-8B443E679A4D}"/>
    <dgm:cxn modelId="{6AAEEAD3-2BC7-4722-802C-03D6BB4F6E10}" type="presOf" srcId="{B3127EE2-7898-4AE6-AAEA-7BB04E417DF1}" destId="{CC55CA85-328C-4B2F-A5E2-4DF89AB0AC2C}" srcOrd="0" destOrd="0" presId="urn:microsoft.com/office/officeart/2016/7/layout/RepeatingBendingProcessNew"/>
    <dgm:cxn modelId="{8DF8E1D4-F2E3-46D1-88E6-998C4F30ADB9}" type="presParOf" srcId="{D3D39BAE-568E-4760-9510-E3F4DB35F14E}" destId="{75CB3F03-6893-4F4C-A375-A545C4121E9D}" srcOrd="0" destOrd="0" presId="urn:microsoft.com/office/officeart/2016/7/layout/RepeatingBendingProcessNew"/>
    <dgm:cxn modelId="{A5497EE7-FF15-4DB9-B0D5-B3735C13B273}" type="presParOf" srcId="{D3D39BAE-568E-4760-9510-E3F4DB35F14E}" destId="{CC55CA85-328C-4B2F-A5E2-4DF89AB0AC2C}" srcOrd="1" destOrd="0" presId="urn:microsoft.com/office/officeart/2016/7/layout/RepeatingBendingProcessNew"/>
    <dgm:cxn modelId="{C7975781-6088-4E1A-91AE-8556BA58D165}" type="presParOf" srcId="{CC55CA85-328C-4B2F-A5E2-4DF89AB0AC2C}" destId="{3E2F6EBC-6B7B-428F-AA92-FBF0AA4617DD}" srcOrd="0" destOrd="0" presId="urn:microsoft.com/office/officeart/2016/7/layout/RepeatingBendingProcessNew"/>
    <dgm:cxn modelId="{48C4C8A7-9453-438B-8D4E-0EE44AA03ACF}" type="presParOf" srcId="{D3D39BAE-568E-4760-9510-E3F4DB35F14E}" destId="{02C3289A-4680-4816-8E59-F2AA1D56DF85}" srcOrd="2" destOrd="0" presId="urn:microsoft.com/office/officeart/2016/7/layout/RepeatingBendingProcessNew"/>
    <dgm:cxn modelId="{61DF3B43-7D41-42B0-9F05-DD3444C53F0B}" type="presParOf" srcId="{D3D39BAE-568E-4760-9510-E3F4DB35F14E}" destId="{222893DA-7707-4538-9564-FA6E57CC02EB}" srcOrd="3" destOrd="0" presId="urn:microsoft.com/office/officeart/2016/7/layout/RepeatingBendingProcessNew"/>
    <dgm:cxn modelId="{22633637-003F-4D44-A1C6-CF7692366785}" type="presParOf" srcId="{222893DA-7707-4538-9564-FA6E57CC02EB}" destId="{235CAB62-B342-4487-BDCC-2C554207E127}" srcOrd="0" destOrd="0" presId="urn:microsoft.com/office/officeart/2016/7/layout/RepeatingBendingProcessNew"/>
    <dgm:cxn modelId="{85742E6D-B529-47BA-9470-A7461066048E}" type="presParOf" srcId="{D3D39BAE-568E-4760-9510-E3F4DB35F14E}" destId="{EE4A0EEE-D1C9-4A5F-9134-FEDBC2521BBF}" srcOrd="4" destOrd="0" presId="urn:microsoft.com/office/officeart/2016/7/layout/RepeatingBendingProcessNew"/>
    <dgm:cxn modelId="{B48AE1ED-E610-406C-8FA2-280A3806BCFD}" type="presParOf" srcId="{D3D39BAE-568E-4760-9510-E3F4DB35F14E}" destId="{C74009CA-D509-44A4-AF9D-D319E5903D0C}" srcOrd="5" destOrd="0" presId="urn:microsoft.com/office/officeart/2016/7/layout/RepeatingBendingProcessNew"/>
    <dgm:cxn modelId="{F561122E-61B8-4E06-923D-89306358507E}" type="presParOf" srcId="{C74009CA-D509-44A4-AF9D-D319E5903D0C}" destId="{9DD77E93-0B0D-41EF-AD94-54DA7560D5C6}" srcOrd="0" destOrd="0" presId="urn:microsoft.com/office/officeart/2016/7/layout/RepeatingBendingProcessNew"/>
    <dgm:cxn modelId="{0ECFC7ED-EDD7-46B2-8D36-FA9C28DDBE6A}" type="presParOf" srcId="{D3D39BAE-568E-4760-9510-E3F4DB35F14E}" destId="{B67D3ADC-1B6F-467C-8191-1EAC579D04D5}" srcOrd="6" destOrd="0" presId="urn:microsoft.com/office/officeart/2016/7/layout/RepeatingBendingProcessNew"/>
    <dgm:cxn modelId="{8EB0092A-6905-45B4-8595-69AA1BEA0C5F}" type="presParOf" srcId="{D3D39BAE-568E-4760-9510-E3F4DB35F14E}" destId="{7D44D4D0-3E8F-4FA9-A71D-AF82720B2279}" srcOrd="7" destOrd="0" presId="urn:microsoft.com/office/officeart/2016/7/layout/RepeatingBendingProcessNew"/>
    <dgm:cxn modelId="{57938120-EDD5-4F85-842E-9AB60A655C67}" type="presParOf" srcId="{7D44D4D0-3E8F-4FA9-A71D-AF82720B2279}" destId="{7C36E0C7-1D54-49F5-B20C-5ECF0B5B39DE}" srcOrd="0" destOrd="0" presId="urn:microsoft.com/office/officeart/2016/7/layout/RepeatingBendingProcessNew"/>
    <dgm:cxn modelId="{88A3DAE5-9360-4ED0-B7D9-A38C47973BA0}" type="presParOf" srcId="{D3D39BAE-568E-4760-9510-E3F4DB35F14E}" destId="{7DBB5A53-1C8B-4FE0-8118-4C06144F5C80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D235CF8-578D-4FD4-95A1-CE78C55781E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8A974E9-BB94-4E8D-87C3-32C2F00A1C15}">
      <dgm:prSet/>
      <dgm:spPr/>
      <dgm:t>
        <a:bodyPr/>
        <a:lstStyle/>
        <a:p>
          <a:r>
            <a:rPr lang="en-US"/>
            <a:t>Current temperature Gauge</a:t>
          </a:r>
        </a:p>
      </dgm:t>
    </dgm:pt>
    <dgm:pt modelId="{505A5011-586D-4DC3-B9A7-CFFA4DA95BE9}" type="parTrans" cxnId="{1B0ED855-5D7B-4D55-B136-A30F18E71120}">
      <dgm:prSet/>
      <dgm:spPr/>
      <dgm:t>
        <a:bodyPr/>
        <a:lstStyle/>
        <a:p>
          <a:endParaRPr lang="en-US"/>
        </a:p>
      </dgm:t>
    </dgm:pt>
    <dgm:pt modelId="{60C4835D-8B72-4122-87ED-1FEF48BDF2EC}" type="sibTrans" cxnId="{1B0ED855-5D7B-4D55-B136-A30F18E71120}">
      <dgm:prSet/>
      <dgm:spPr/>
      <dgm:t>
        <a:bodyPr/>
        <a:lstStyle/>
        <a:p>
          <a:endParaRPr lang="en-US"/>
        </a:p>
      </dgm:t>
    </dgm:pt>
    <dgm:pt modelId="{80A03690-DAA0-4C45-B715-D6A42B581114}">
      <dgm:prSet/>
      <dgm:spPr/>
      <dgm:t>
        <a:bodyPr/>
        <a:lstStyle/>
        <a:p>
          <a:r>
            <a:rPr lang="en-US"/>
            <a:t>Displays the current temperature received from the sensor</a:t>
          </a:r>
        </a:p>
      </dgm:t>
    </dgm:pt>
    <dgm:pt modelId="{6624C399-3596-4584-9A45-0339C50EC9D0}" type="parTrans" cxnId="{78D4FF97-8DA3-4B61-9B31-0717C9A13687}">
      <dgm:prSet/>
      <dgm:spPr/>
      <dgm:t>
        <a:bodyPr/>
        <a:lstStyle/>
        <a:p>
          <a:endParaRPr lang="en-US"/>
        </a:p>
      </dgm:t>
    </dgm:pt>
    <dgm:pt modelId="{B33D5264-2F83-47BA-8F7B-98DF224F69F7}" type="sibTrans" cxnId="{78D4FF97-8DA3-4B61-9B31-0717C9A13687}">
      <dgm:prSet/>
      <dgm:spPr/>
      <dgm:t>
        <a:bodyPr/>
        <a:lstStyle/>
        <a:p>
          <a:endParaRPr lang="en-US"/>
        </a:p>
      </dgm:t>
    </dgm:pt>
    <dgm:pt modelId="{DEF7C2DC-0930-4D55-84CE-A37A36C776A6}">
      <dgm:prSet/>
      <dgm:spPr/>
      <dgm:t>
        <a:bodyPr/>
        <a:lstStyle/>
        <a:p>
          <a:r>
            <a:rPr lang="en-US"/>
            <a:t>Past and prediction data visualization</a:t>
          </a:r>
        </a:p>
      </dgm:t>
    </dgm:pt>
    <dgm:pt modelId="{BAC2DD15-1555-4A0B-A2AE-AFA5F986D776}" type="parTrans" cxnId="{D11B51DF-F2AD-4FC1-9E43-1CF1EE992158}">
      <dgm:prSet/>
      <dgm:spPr/>
      <dgm:t>
        <a:bodyPr/>
        <a:lstStyle/>
        <a:p>
          <a:endParaRPr lang="en-US"/>
        </a:p>
      </dgm:t>
    </dgm:pt>
    <dgm:pt modelId="{63695308-1321-4A30-BFBB-094C5DDE9AFB}" type="sibTrans" cxnId="{D11B51DF-F2AD-4FC1-9E43-1CF1EE992158}">
      <dgm:prSet/>
      <dgm:spPr/>
      <dgm:t>
        <a:bodyPr/>
        <a:lstStyle/>
        <a:p>
          <a:endParaRPr lang="en-US"/>
        </a:p>
      </dgm:t>
    </dgm:pt>
    <dgm:pt modelId="{00855E4F-0350-4395-ABC2-E0B79C481792}">
      <dgm:prSet/>
      <dgm:spPr/>
      <dgm:t>
        <a:bodyPr/>
        <a:lstStyle/>
        <a:p>
          <a:r>
            <a:rPr lang="en-US"/>
            <a:t>The past data are stored in a MySQL database</a:t>
          </a:r>
        </a:p>
      </dgm:t>
    </dgm:pt>
    <dgm:pt modelId="{B0C742A1-4E46-44DF-B5D8-6C46F01B3ECE}" type="parTrans" cxnId="{E5052128-C3D5-49EF-90F1-CC290C0142EC}">
      <dgm:prSet/>
      <dgm:spPr/>
      <dgm:t>
        <a:bodyPr/>
        <a:lstStyle/>
        <a:p>
          <a:endParaRPr lang="en-US"/>
        </a:p>
      </dgm:t>
    </dgm:pt>
    <dgm:pt modelId="{286D1261-1584-4E36-A1DE-9BB2E94BB9B7}" type="sibTrans" cxnId="{E5052128-C3D5-49EF-90F1-CC290C0142EC}">
      <dgm:prSet/>
      <dgm:spPr/>
      <dgm:t>
        <a:bodyPr/>
        <a:lstStyle/>
        <a:p>
          <a:endParaRPr lang="en-US"/>
        </a:p>
      </dgm:t>
    </dgm:pt>
    <dgm:pt modelId="{D70270CF-6324-41E0-A413-3B16052DF315}">
      <dgm:prSet/>
      <dgm:spPr/>
      <dgm:t>
        <a:bodyPr/>
        <a:lstStyle/>
        <a:p>
          <a:r>
            <a:rPr lang="en-US"/>
            <a:t>Data is retrieved from the database to the node red dashboard with the help of the MySQL node in node red and in transformed using a function node.</a:t>
          </a:r>
        </a:p>
      </dgm:t>
    </dgm:pt>
    <dgm:pt modelId="{19EE70B2-F3E6-4EBD-972D-12D36268C23D}" type="parTrans" cxnId="{4C4C52C7-67C4-4F1F-852B-CF863A75ED3E}">
      <dgm:prSet/>
      <dgm:spPr/>
      <dgm:t>
        <a:bodyPr/>
        <a:lstStyle/>
        <a:p>
          <a:endParaRPr lang="en-US"/>
        </a:p>
      </dgm:t>
    </dgm:pt>
    <dgm:pt modelId="{9A26E1AC-79FE-4ADD-9B75-D144ACF21008}" type="sibTrans" cxnId="{4C4C52C7-67C4-4F1F-852B-CF863A75ED3E}">
      <dgm:prSet/>
      <dgm:spPr/>
      <dgm:t>
        <a:bodyPr/>
        <a:lstStyle/>
        <a:p>
          <a:endParaRPr lang="en-US"/>
        </a:p>
      </dgm:t>
    </dgm:pt>
    <dgm:pt modelId="{713C1727-5E1C-48AF-BE62-DDF01183DF21}">
      <dgm:prSet/>
      <dgm:spPr/>
      <dgm:t>
        <a:bodyPr/>
        <a:lstStyle/>
        <a:p>
          <a:r>
            <a:rPr lang="en-US"/>
            <a:t>Temperature gauge visualization based on user selection</a:t>
          </a:r>
        </a:p>
      </dgm:t>
    </dgm:pt>
    <dgm:pt modelId="{DBCCA69A-C156-4AF4-B0A4-303E32F214DF}" type="parTrans" cxnId="{71C44414-DA0A-43F4-8885-5FA20BA39030}">
      <dgm:prSet/>
      <dgm:spPr/>
      <dgm:t>
        <a:bodyPr/>
        <a:lstStyle/>
        <a:p>
          <a:endParaRPr lang="en-US"/>
        </a:p>
      </dgm:t>
    </dgm:pt>
    <dgm:pt modelId="{58D3246E-7213-419E-8568-BFBB307EB5CF}" type="sibTrans" cxnId="{71C44414-DA0A-43F4-8885-5FA20BA39030}">
      <dgm:prSet/>
      <dgm:spPr/>
      <dgm:t>
        <a:bodyPr/>
        <a:lstStyle/>
        <a:p>
          <a:endParaRPr lang="en-US"/>
        </a:p>
      </dgm:t>
    </dgm:pt>
    <dgm:pt modelId="{B508D416-23D9-4576-BDFD-2F14D86E38E8}">
      <dgm:prSet/>
      <dgm:spPr/>
      <dgm:t>
        <a:bodyPr/>
        <a:lstStyle/>
        <a:p>
          <a:r>
            <a:rPr lang="en-US"/>
            <a:t>Using the data stored in the MySQL database data will be retrieved based on the user input.</a:t>
          </a:r>
        </a:p>
      </dgm:t>
    </dgm:pt>
    <dgm:pt modelId="{32E56C6B-44B6-41EA-8A61-842103E02019}" type="parTrans" cxnId="{42720397-A2FA-49DA-AADE-EC6576F548EE}">
      <dgm:prSet/>
      <dgm:spPr/>
      <dgm:t>
        <a:bodyPr/>
        <a:lstStyle/>
        <a:p>
          <a:endParaRPr lang="en-US"/>
        </a:p>
      </dgm:t>
    </dgm:pt>
    <dgm:pt modelId="{3CB683CC-2F6C-4FDC-8AE6-3D83C1C9BAAC}" type="sibTrans" cxnId="{42720397-A2FA-49DA-AADE-EC6576F548EE}">
      <dgm:prSet/>
      <dgm:spPr/>
      <dgm:t>
        <a:bodyPr/>
        <a:lstStyle/>
        <a:p>
          <a:endParaRPr lang="en-US"/>
        </a:p>
      </dgm:t>
    </dgm:pt>
    <dgm:pt modelId="{E8F36A6E-E2F6-468F-B711-BE52DCD114D3}">
      <dgm:prSet/>
      <dgm:spPr/>
      <dgm:t>
        <a:bodyPr/>
        <a:lstStyle/>
        <a:p>
          <a:r>
            <a:rPr lang="en-US"/>
            <a:t>Users can select a specific month and a year with the help of the date picker provided and based on the input a query is executed at the database using MYSQL node and will retrieve the relevant temperature value. </a:t>
          </a:r>
        </a:p>
      </dgm:t>
    </dgm:pt>
    <dgm:pt modelId="{258B4972-BB31-420E-B6F4-596D4E6BC091}" type="parTrans" cxnId="{B220F268-6CE5-4D46-912C-73E6F9E28C30}">
      <dgm:prSet/>
      <dgm:spPr/>
      <dgm:t>
        <a:bodyPr/>
        <a:lstStyle/>
        <a:p>
          <a:endParaRPr lang="en-US"/>
        </a:p>
      </dgm:t>
    </dgm:pt>
    <dgm:pt modelId="{5F60961E-51F3-4664-9614-EE99DC542EDB}" type="sibTrans" cxnId="{B220F268-6CE5-4D46-912C-73E6F9E28C30}">
      <dgm:prSet/>
      <dgm:spPr/>
      <dgm:t>
        <a:bodyPr/>
        <a:lstStyle/>
        <a:p>
          <a:endParaRPr lang="en-US"/>
        </a:p>
      </dgm:t>
    </dgm:pt>
    <dgm:pt modelId="{9C95331E-4687-437D-894B-7D6E0804717B}" type="pres">
      <dgm:prSet presAssocID="{6D235CF8-578D-4FD4-95A1-CE78C55781E9}" presName="linear" presStyleCnt="0">
        <dgm:presLayoutVars>
          <dgm:dir/>
          <dgm:animLvl val="lvl"/>
          <dgm:resizeHandles val="exact"/>
        </dgm:presLayoutVars>
      </dgm:prSet>
      <dgm:spPr/>
    </dgm:pt>
    <dgm:pt modelId="{EA09344D-A6C7-4D4D-8E7F-E92A3DE12354}" type="pres">
      <dgm:prSet presAssocID="{A8A974E9-BB94-4E8D-87C3-32C2F00A1C15}" presName="parentLin" presStyleCnt="0"/>
      <dgm:spPr/>
    </dgm:pt>
    <dgm:pt modelId="{B68F6499-A367-4FDC-8367-0D5D482B44E0}" type="pres">
      <dgm:prSet presAssocID="{A8A974E9-BB94-4E8D-87C3-32C2F00A1C15}" presName="parentLeftMargin" presStyleLbl="node1" presStyleIdx="0" presStyleCnt="3"/>
      <dgm:spPr/>
    </dgm:pt>
    <dgm:pt modelId="{77A33468-29F2-4F5C-AE33-5FA36ADFFE4D}" type="pres">
      <dgm:prSet presAssocID="{A8A974E9-BB94-4E8D-87C3-32C2F00A1C1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81A4A00-5414-489C-8D3C-72FB85747890}" type="pres">
      <dgm:prSet presAssocID="{A8A974E9-BB94-4E8D-87C3-32C2F00A1C15}" presName="negativeSpace" presStyleCnt="0"/>
      <dgm:spPr/>
    </dgm:pt>
    <dgm:pt modelId="{A6A9FF78-4C0E-4053-A864-5E2F2A0F95DE}" type="pres">
      <dgm:prSet presAssocID="{A8A974E9-BB94-4E8D-87C3-32C2F00A1C15}" presName="childText" presStyleLbl="conFgAcc1" presStyleIdx="0" presStyleCnt="3">
        <dgm:presLayoutVars>
          <dgm:bulletEnabled val="1"/>
        </dgm:presLayoutVars>
      </dgm:prSet>
      <dgm:spPr/>
    </dgm:pt>
    <dgm:pt modelId="{38FB5822-F376-4490-A99D-C73298357C28}" type="pres">
      <dgm:prSet presAssocID="{60C4835D-8B72-4122-87ED-1FEF48BDF2EC}" presName="spaceBetweenRectangles" presStyleCnt="0"/>
      <dgm:spPr/>
    </dgm:pt>
    <dgm:pt modelId="{E6E86830-31D5-49FB-AD3C-786D0B6387AA}" type="pres">
      <dgm:prSet presAssocID="{DEF7C2DC-0930-4D55-84CE-A37A36C776A6}" presName="parentLin" presStyleCnt="0"/>
      <dgm:spPr/>
    </dgm:pt>
    <dgm:pt modelId="{276CE153-F27F-48AE-A15D-840F46EC00E1}" type="pres">
      <dgm:prSet presAssocID="{DEF7C2DC-0930-4D55-84CE-A37A36C776A6}" presName="parentLeftMargin" presStyleLbl="node1" presStyleIdx="0" presStyleCnt="3"/>
      <dgm:spPr/>
    </dgm:pt>
    <dgm:pt modelId="{CFF9F1AE-89EA-4CCE-A6B3-FBBC470C3A5C}" type="pres">
      <dgm:prSet presAssocID="{DEF7C2DC-0930-4D55-84CE-A37A36C776A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BE7CAA6-B440-46CF-A37F-49EBEAFFE3EA}" type="pres">
      <dgm:prSet presAssocID="{DEF7C2DC-0930-4D55-84CE-A37A36C776A6}" presName="negativeSpace" presStyleCnt="0"/>
      <dgm:spPr/>
    </dgm:pt>
    <dgm:pt modelId="{5DC1D19D-85FC-4BEA-8C10-7F0EAA70B8F0}" type="pres">
      <dgm:prSet presAssocID="{DEF7C2DC-0930-4D55-84CE-A37A36C776A6}" presName="childText" presStyleLbl="conFgAcc1" presStyleIdx="1" presStyleCnt="3">
        <dgm:presLayoutVars>
          <dgm:bulletEnabled val="1"/>
        </dgm:presLayoutVars>
      </dgm:prSet>
      <dgm:spPr/>
    </dgm:pt>
    <dgm:pt modelId="{184CF3CF-3971-4346-B17F-1E4256E97979}" type="pres">
      <dgm:prSet presAssocID="{63695308-1321-4A30-BFBB-094C5DDE9AFB}" presName="spaceBetweenRectangles" presStyleCnt="0"/>
      <dgm:spPr/>
    </dgm:pt>
    <dgm:pt modelId="{FE0ECAE2-787F-4047-A2D7-3B1F88AC6DAA}" type="pres">
      <dgm:prSet presAssocID="{713C1727-5E1C-48AF-BE62-DDF01183DF21}" presName="parentLin" presStyleCnt="0"/>
      <dgm:spPr/>
    </dgm:pt>
    <dgm:pt modelId="{1608E370-1EC0-45B0-83C1-058F0CE2D1CD}" type="pres">
      <dgm:prSet presAssocID="{713C1727-5E1C-48AF-BE62-DDF01183DF21}" presName="parentLeftMargin" presStyleLbl="node1" presStyleIdx="1" presStyleCnt="3"/>
      <dgm:spPr/>
    </dgm:pt>
    <dgm:pt modelId="{B4D5E29B-0F29-4D60-84DB-108A63B50E1A}" type="pres">
      <dgm:prSet presAssocID="{713C1727-5E1C-48AF-BE62-DDF01183DF2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36A5779-05C1-4C34-A03F-6F9F70CCFAA2}" type="pres">
      <dgm:prSet presAssocID="{713C1727-5E1C-48AF-BE62-DDF01183DF21}" presName="negativeSpace" presStyleCnt="0"/>
      <dgm:spPr/>
    </dgm:pt>
    <dgm:pt modelId="{B6583792-E4EA-455F-874B-DFF0CE897E01}" type="pres">
      <dgm:prSet presAssocID="{713C1727-5E1C-48AF-BE62-DDF01183DF2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BD27D08-0153-4338-8E32-EE0C09B3A6A6}" type="presOf" srcId="{A8A974E9-BB94-4E8D-87C3-32C2F00A1C15}" destId="{B68F6499-A367-4FDC-8367-0D5D482B44E0}" srcOrd="0" destOrd="0" presId="urn:microsoft.com/office/officeart/2005/8/layout/list1"/>
    <dgm:cxn modelId="{EF11B60F-9C3C-47C9-9819-E5B887A55B4B}" type="presOf" srcId="{A8A974E9-BB94-4E8D-87C3-32C2F00A1C15}" destId="{77A33468-29F2-4F5C-AE33-5FA36ADFFE4D}" srcOrd="1" destOrd="0" presId="urn:microsoft.com/office/officeart/2005/8/layout/list1"/>
    <dgm:cxn modelId="{71C44414-DA0A-43F4-8885-5FA20BA39030}" srcId="{6D235CF8-578D-4FD4-95A1-CE78C55781E9}" destId="{713C1727-5E1C-48AF-BE62-DDF01183DF21}" srcOrd="2" destOrd="0" parTransId="{DBCCA69A-C156-4AF4-B0A4-303E32F214DF}" sibTransId="{58D3246E-7213-419E-8568-BFBB307EB5CF}"/>
    <dgm:cxn modelId="{2540A823-D2EB-4AB8-883F-045FAB568286}" type="presOf" srcId="{00855E4F-0350-4395-ABC2-E0B79C481792}" destId="{5DC1D19D-85FC-4BEA-8C10-7F0EAA70B8F0}" srcOrd="0" destOrd="0" presId="urn:microsoft.com/office/officeart/2005/8/layout/list1"/>
    <dgm:cxn modelId="{E5052128-C3D5-49EF-90F1-CC290C0142EC}" srcId="{DEF7C2DC-0930-4D55-84CE-A37A36C776A6}" destId="{00855E4F-0350-4395-ABC2-E0B79C481792}" srcOrd="0" destOrd="0" parTransId="{B0C742A1-4E46-44DF-B5D8-6C46F01B3ECE}" sibTransId="{286D1261-1584-4E36-A1DE-9BB2E94BB9B7}"/>
    <dgm:cxn modelId="{A6B63536-D13B-4709-A09D-CA1A0CE1E4E4}" type="presOf" srcId="{DEF7C2DC-0930-4D55-84CE-A37A36C776A6}" destId="{276CE153-F27F-48AE-A15D-840F46EC00E1}" srcOrd="0" destOrd="0" presId="urn:microsoft.com/office/officeart/2005/8/layout/list1"/>
    <dgm:cxn modelId="{E36B133D-EBC7-453C-A125-0F866B347984}" type="presOf" srcId="{6D235CF8-578D-4FD4-95A1-CE78C55781E9}" destId="{9C95331E-4687-437D-894B-7D6E0804717B}" srcOrd="0" destOrd="0" presId="urn:microsoft.com/office/officeart/2005/8/layout/list1"/>
    <dgm:cxn modelId="{BE181A61-9CF7-4674-AC51-B9601F9FED11}" type="presOf" srcId="{DEF7C2DC-0930-4D55-84CE-A37A36C776A6}" destId="{CFF9F1AE-89EA-4CCE-A6B3-FBBC470C3A5C}" srcOrd="1" destOrd="0" presId="urn:microsoft.com/office/officeart/2005/8/layout/list1"/>
    <dgm:cxn modelId="{E5635865-7405-4370-9E09-EAF7F17F4E3F}" type="presOf" srcId="{713C1727-5E1C-48AF-BE62-DDF01183DF21}" destId="{1608E370-1EC0-45B0-83C1-058F0CE2D1CD}" srcOrd="0" destOrd="0" presId="urn:microsoft.com/office/officeart/2005/8/layout/list1"/>
    <dgm:cxn modelId="{B220F268-6CE5-4D46-912C-73E6F9E28C30}" srcId="{713C1727-5E1C-48AF-BE62-DDF01183DF21}" destId="{E8F36A6E-E2F6-468F-B711-BE52DCD114D3}" srcOrd="1" destOrd="0" parTransId="{258B4972-BB31-420E-B6F4-596D4E6BC091}" sibTransId="{5F60961E-51F3-4664-9614-EE99DC542EDB}"/>
    <dgm:cxn modelId="{FAC0DF6E-7664-44CB-B76A-174FD3A165A7}" type="presOf" srcId="{B508D416-23D9-4576-BDFD-2F14D86E38E8}" destId="{B6583792-E4EA-455F-874B-DFF0CE897E01}" srcOrd="0" destOrd="0" presId="urn:microsoft.com/office/officeart/2005/8/layout/list1"/>
    <dgm:cxn modelId="{1B0ED855-5D7B-4D55-B136-A30F18E71120}" srcId="{6D235CF8-578D-4FD4-95A1-CE78C55781E9}" destId="{A8A974E9-BB94-4E8D-87C3-32C2F00A1C15}" srcOrd="0" destOrd="0" parTransId="{505A5011-586D-4DC3-B9A7-CFFA4DA95BE9}" sibTransId="{60C4835D-8B72-4122-87ED-1FEF48BDF2EC}"/>
    <dgm:cxn modelId="{FFE17687-D1E7-4C73-8040-3630F8C1A726}" type="presOf" srcId="{E8F36A6E-E2F6-468F-B711-BE52DCD114D3}" destId="{B6583792-E4EA-455F-874B-DFF0CE897E01}" srcOrd="0" destOrd="1" presId="urn:microsoft.com/office/officeart/2005/8/layout/list1"/>
    <dgm:cxn modelId="{42720397-A2FA-49DA-AADE-EC6576F548EE}" srcId="{713C1727-5E1C-48AF-BE62-DDF01183DF21}" destId="{B508D416-23D9-4576-BDFD-2F14D86E38E8}" srcOrd="0" destOrd="0" parTransId="{32E56C6B-44B6-41EA-8A61-842103E02019}" sibTransId="{3CB683CC-2F6C-4FDC-8AE6-3D83C1C9BAAC}"/>
    <dgm:cxn modelId="{78D4FF97-8DA3-4B61-9B31-0717C9A13687}" srcId="{A8A974E9-BB94-4E8D-87C3-32C2F00A1C15}" destId="{80A03690-DAA0-4C45-B715-D6A42B581114}" srcOrd="0" destOrd="0" parTransId="{6624C399-3596-4584-9A45-0339C50EC9D0}" sibTransId="{B33D5264-2F83-47BA-8F7B-98DF224F69F7}"/>
    <dgm:cxn modelId="{EC5D28AB-0F23-4F41-99AA-A6657D13975E}" type="presOf" srcId="{713C1727-5E1C-48AF-BE62-DDF01183DF21}" destId="{B4D5E29B-0F29-4D60-84DB-108A63B50E1A}" srcOrd="1" destOrd="0" presId="urn:microsoft.com/office/officeart/2005/8/layout/list1"/>
    <dgm:cxn modelId="{4C4C52C7-67C4-4F1F-852B-CF863A75ED3E}" srcId="{DEF7C2DC-0930-4D55-84CE-A37A36C776A6}" destId="{D70270CF-6324-41E0-A413-3B16052DF315}" srcOrd="1" destOrd="0" parTransId="{19EE70B2-F3E6-4EBD-972D-12D36268C23D}" sibTransId="{9A26E1AC-79FE-4ADD-9B75-D144ACF21008}"/>
    <dgm:cxn modelId="{4A411CC9-9787-482F-A660-4D993F63F88E}" type="presOf" srcId="{D70270CF-6324-41E0-A413-3B16052DF315}" destId="{5DC1D19D-85FC-4BEA-8C10-7F0EAA70B8F0}" srcOrd="0" destOrd="1" presId="urn:microsoft.com/office/officeart/2005/8/layout/list1"/>
    <dgm:cxn modelId="{DA5755DC-720C-4C40-B54E-309A5B85E077}" type="presOf" srcId="{80A03690-DAA0-4C45-B715-D6A42B581114}" destId="{A6A9FF78-4C0E-4053-A864-5E2F2A0F95DE}" srcOrd="0" destOrd="0" presId="urn:microsoft.com/office/officeart/2005/8/layout/list1"/>
    <dgm:cxn modelId="{D11B51DF-F2AD-4FC1-9E43-1CF1EE992158}" srcId="{6D235CF8-578D-4FD4-95A1-CE78C55781E9}" destId="{DEF7C2DC-0930-4D55-84CE-A37A36C776A6}" srcOrd="1" destOrd="0" parTransId="{BAC2DD15-1555-4A0B-A2AE-AFA5F986D776}" sibTransId="{63695308-1321-4A30-BFBB-094C5DDE9AFB}"/>
    <dgm:cxn modelId="{A19A8298-1ABC-4A6C-9178-1EF70C9BEFE2}" type="presParOf" srcId="{9C95331E-4687-437D-894B-7D6E0804717B}" destId="{EA09344D-A6C7-4D4D-8E7F-E92A3DE12354}" srcOrd="0" destOrd="0" presId="urn:microsoft.com/office/officeart/2005/8/layout/list1"/>
    <dgm:cxn modelId="{7846709C-1B46-45B1-8BAD-82D7239A8220}" type="presParOf" srcId="{EA09344D-A6C7-4D4D-8E7F-E92A3DE12354}" destId="{B68F6499-A367-4FDC-8367-0D5D482B44E0}" srcOrd="0" destOrd="0" presId="urn:microsoft.com/office/officeart/2005/8/layout/list1"/>
    <dgm:cxn modelId="{88007415-2E57-4C1C-93B0-07E9092F00A7}" type="presParOf" srcId="{EA09344D-A6C7-4D4D-8E7F-E92A3DE12354}" destId="{77A33468-29F2-4F5C-AE33-5FA36ADFFE4D}" srcOrd="1" destOrd="0" presId="urn:microsoft.com/office/officeart/2005/8/layout/list1"/>
    <dgm:cxn modelId="{51E84A3C-06E0-451C-850B-5AF821A9D21A}" type="presParOf" srcId="{9C95331E-4687-437D-894B-7D6E0804717B}" destId="{B81A4A00-5414-489C-8D3C-72FB85747890}" srcOrd="1" destOrd="0" presId="urn:microsoft.com/office/officeart/2005/8/layout/list1"/>
    <dgm:cxn modelId="{50A10784-D1E1-469B-A468-1BFFA1AF8B0A}" type="presParOf" srcId="{9C95331E-4687-437D-894B-7D6E0804717B}" destId="{A6A9FF78-4C0E-4053-A864-5E2F2A0F95DE}" srcOrd="2" destOrd="0" presId="urn:microsoft.com/office/officeart/2005/8/layout/list1"/>
    <dgm:cxn modelId="{21014599-160C-4696-8CEA-00B6FADAFFE9}" type="presParOf" srcId="{9C95331E-4687-437D-894B-7D6E0804717B}" destId="{38FB5822-F376-4490-A99D-C73298357C28}" srcOrd="3" destOrd="0" presId="urn:microsoft.com/office/officeart/2005/8/layout/list1"/>
    <dgm:cxn modelId="{1C952730-A07B-40B7-8D7E-FDADFE9F5F24}" type="presParOf" srcId="{9C95331E-4687-437D-894B-7D6E0804717B}" destId="{E6E86830-31D5-49FB-AD3C-786D0B6387AA}" srcOrd="4" destOrd="0" presId="urn:microsoft.com/office/officeart/2005/8/layout/list1"/>
    <dgm:cxn modelId="{F593733B-583A-4C16-AB9B-9BAF4CD23127}" type="presParOf" srcId="{E6E86830-31D5-49FB-AD3C-786D0B6387AA}" destId="{276CE153-F27F-48AE-A15D-840F46EC00E1}" srcOrd="0" destOrd="0" presId="urn:microsoft.com/office/officeart/2005/8/layout/list1"/>
    <dgm:cxn modelId="{FBCD7EAC-C811-4332-9F83-1822500032F5}" type="presParOf" srcId="{E6E86830-31D5-49FB-AD3C-786D0B6387AA}" destId="{CFF9F1AE-89EA-4CCE-A6B3-FBBC470C3A5C}" srcOrd="1" destOrd="0" presId="urn:microsoft.com/office/officeart/2005/8/layout/list1"/>
    <dgm:cxn modelId="{A8D87D59-A532-4522-9C88-E32488DD8247}" type="presParOf" srcId="{9C95331E-4687-437D-894B-7D6E0804717B}" destId="{7BE7CAA6-B440-46CF-A37F-49EBEAFFE3EA}" srcOrd="5" destOrd="0" presId="urn:microsoft.com/office/officeart/2005/8/layout/list1"/>
    <dgm:cxn modelId="{890470C8-FF04-4A08-A212-C0C12C85C58A}" type="presParOf" srcId="{9C95331E-4687-437D-894B-7D6E0804717B}" destId="{5DC1D19D-85FC-4BEA-8C10-7F0EAA70B8F0}" srcOrd="6" destOrd="0" presId="urn:microsoft.com/office/officeart/2005/8/layout/list1"/>
    <dgm:cxn modelId="{CE44B446-3BB3-49BB-90E4-F10A5177B54D}" type="presParOf" srcId="{9C95331E-4687-437D-894B-7D6E0804717B}" destId="{184CF3CF-3971-4346-B17F-1E4256E97979}" srcOrd="7" destOrd="0" presId="urn:microsoft.com/office/officeart/2005/8/layout/list1"/>
    <dgm:cxn modelId="{7AD3F8DB-DDC0-4872-BB76-1A9E1D4D3144}" type="presParOf" srcId="{9C95331E-4687-437D-894B-7D6E0804717B}" destId="{FE0ECAE2-787F-4047-A2D7-3B1F88AC6DAA}" srcOrd="8" destOrd="0" presId="urn:microsoft.com/office/officeart/2005/8/layout/list1"/>
    <dgm:cxn modelId="{7148DBB8-D35B-40FE-9FCE-B8A890819C07}" type="presParOf" srcId="{FE0ECAE2-787F-4047-A2D7-3B1F88AC6DAA}" destId="{1608E370-1EC0-45B0-83C1-058F0CE2D1CD}" srcOrd="0" destOrd="0" presId="urn:microsoft.com/office/officeart/2005/8/layout/list1"/>
    <dgm:cxn modelId="{9D691ABD-3CA1-47CF-ADBE-B056CAC0ABC5}" type="presParOf" srcId="{FE0ECAE2-787F-4047-A2D7-3B1F88AC6DAA}" destId="{B4D5E29B-0F29-4D60-84DB-108A63B50E1A}" srcOrd="1" destOrd="0" presId="urn:microsoft.com/office/officeart/2005/8/layout/list1"/>
    <dgm:cxn modelId="{24C9A9B4-0BFB-4F0F-B1A8-799BCE01CDB3}" type="presParOf" srcId="{9C95331E-4687-437D-894B-7D6E0804717B}" destId="{136A5779-05C1-4C34-A03F-6F9F70CCFAA2}" srcOrd="9" destOrd="0" presId="urn:microsoft.com/office/officeart/2005/8/layout/list1"/>
    <dgm:cxn modelId="{B8E0274B-C953-4D17-B009-BB9289D51AD8}" type="presParOf" srcId="{9C95331E-4687-437D-894B-7D6E0804717B}" destId="{B6583792-E4EA-455F-874B-DFF0CE897E01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ABD6A9-DC11-4EE7-BD91-7A9E2BD20D23}">
      <dsp:nvSpPr>
        <dsp:cNvPr id="0" name=""/>
        <dsp:cNvSpPr/>
      </dsp:nvSpPr>
      <dsp:spPr>
        <a:xfrm>
          <a:off x="3243" y="274010"/>
          <a:ext cx="2572854" cy="15437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Raspberry pi will act as the center point which will carry out all the tasks</a:t>
          </a:r>
        </a:p>
      </dsp:txBody>
      <dsp:txXfrm>
        <a:off x="3243" y="274010"/>
        <a:ext cx="2572854" cy="1543712"/>
      </dsp:txXfrm>
    </dsp:sp>
    <dsp:sp modelId="{746BB085-EB25-403B-90C0-63B5672A476F}">
      <dsp:nvSpPr>
        <dsp:cNvPr id="0" name=""/>
        <dsp:cNvSpPr/>
      </dsp:nvSpPr>
      <dsp:spPr>
        <a:xfrm>
          <a:off x="2833383" y="274010"/>
          <a:ext cx="2572854" cy="15437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The temperature sensor will be used to get the input for the monitoring system</a:t>
          </a:r>
        </a:p>
      </dsp:txBody>
      <dsp:txXfrm>
        <a:off x="2833383" y="274010"/>
        <a:ext cx="2572854" cy="1543712"/>
      </dsp:txXfrm>
    </dsp:sp>
    <dsp:sp modelId="{953886F9-C4C3-4F46-87D7-4D50109EFDB5}">
      <dsp:nvSpPr>
        <dsp:cNvPr id="0" name=""/>
        <dsp:cNvSpPr/>
      </dsp:nvSpPr>
      <dsp:spPr>
        <a:xfrm>
          <a:off x="5663523" y="274010"/>
          <a:ext cx="2572854" cy="15437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Temperature read by the sensor and will be sent to the raspberry pi through the connected breadboard </a:t>
          </a:r>
        </a:p>
      </dsp:txBody>
      <dsp:txXfrm>
        <a:off x="5663523" y="274010"/>
        <a:ext cx="2572854" cy="1543712"/>
      </dsp:txXfrm>
    </dsp:sp>
    <dsp:sp modelId="{1BF9B4CB-C5A2-49FB-97EA-9535E7B08B14}">
      <dsp:nvSpPr>
        <dsp:cNvPr id="0" name=""/>
        <dsp:cNvSpPr/>
      </dsp:nvSpPr>
      <dsp:spPr>
        <a:xfrm>
          <a:off x="8493664" y="274010"/>
          <a:ext cx="2572854" cy="15437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Based on the reading of the sensor the axel of the actuator will be moved on the gauge</a:t>
          </a:r>
        </a:p>
      </dsp:txBody>
      <dsp:txXfrm>
        <a:off x="8493664" y="274010"/>
        <a:ext cx="2572854" cy="1543712"/>
      </dsp:txXfrm>
    </dsp:sp>
    <dsp:sp modelId="{3758A9E5-ACE9-4173-B4A6-3359A0D780E0}">
      <dsp:nvSpPr>
        <dsp:cNvPr id="0" name=""/>
        <dsp:cNvSpPr/>
      </dsp:nvSpPr>
      <dsp:spPr>
        <a:xfrm>
          <a:off x="1418313" y="2075008"/>
          <a:ext cx="2572854" cy="15437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Afterwards the raspberry pi will act as a publisher and will publish the data through a cloud hosted broker.</a:t>
          </a:r>
        </a:p>
      </dsp:txBody>
      <dsp:txXfrm>
        <a:off x="1418313" y="2075008"/>
        <a:ext cx="2572854" cy="1543712"/>
      </dsp:txXfrm>
    </dsp:sp>
    <dsp:sp modelId="{92F069EF-6297-4960-A19A-0976762F8C70}">
      <dsp:nvSpPr>
        <dsp:cNvPr id="0" name=""/>
        <dsp:cNvSpPr/>
      </dsp:nvSpPr>
      <dsp:spPr>
        <a:xfrm>
          <a:off x="4248453" y="2075008"/>
          <a:ext cx="2572854" cy="15437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The captured data will be stored in database and then visualized.</a:t>
          </a:r>
        </a:p>
      </dsp:txBody>
      <dsp:txXfrm>
        <a:off x="4248453" y="2075008"/>
        <a:ext cx="2572854" cy="1543712"/>
      </dsp:txXfrm>
    </dsp:sp>
    <dsp:sp modelId="{6A6B0192-8377-4AD9-97E5-C58404E3A0AF}">
      <dsp:nvSpPr>
        <dsp:cNvPr id="0" name=""/>
        <dsp:cNvSpPr/>
      </dsp:nvSpPr>
      <dsp:spPr>
        <a:xfrm>
          <a:off x="7078593" y="2075008"/>
          <a:ext cx="2572854" cy="15437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The data of past 12 months along with prediction values for 12 months ahead will be visualized in the dashboard </a:t>
          </a:r>
        </a:p>
      </dsp:txBody>
      <dsp:txXfrm>
        <a:off x="7078593" y="2075008"/>
        <a:ext cx="2572854" cy="15437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55CA85-328C-4B2F-A5E2-4DF89AB0AC2C}">
      <dsp:nvSpPr>
        <dsp:cNvPr id="0" name=""/>
        <dsp:cNvSpPr/>
      </dsp:nvSpPr>
      <dsp:spPr>
        <a:xfrm>
          <a:off x="3058574" y="817815"/>
          <a:ext cx="6294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29401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6775" y="860235"/>
        <a:ext cx="33000" cy="6600"/>
      </dsp:txXfrm>
    </dsp:sp>
    <dsp:sp modelId="{75CB3F03-6893-4F4C-A375-A545C4121E9D}">
      <dsp:nvSpPr>
        <dsp:cNvPr id="0" name=""/>
        <dsp:cNvSpPr/>
      </dsp:nvSpPr>
      <dsp:spPr>
        <a:xfrm>
          <a:off x="190801" y="2663"/>
          <a:ext cx="2869573" cy="1721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611" tIns="147596" rIns="140611" bIns="14759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The display gauge is built to show the effect (Cold , warm or hot) of the temperature based on the read temperature from the sensor.</a:t>
          </a:r>
        </a:p>
      </dsp:txBody>
      <dsp:txXfrm>
        <a:off x="190801" y="2663"/>
        <a:ext cx="2869573" cy="1721743"/>
      </dsp:txXfrm>
    </dsp:sp>
    <dsp:sp modelId="{222893DA-7707-4538-9564-FA6E57CC02EB}">
      <dsp:nvSpPr>
        <dsp:cNvPr id="0" name=""/>
        <dsp:cNvSpPr/>
      </dsp:nvSpPr>
      <dsp:spPr>
        <a:xfrm>
          <a:off x="6588149" y="817815"/>
          <a:ext cx="6294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29401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886350" y="860235"/>
        <a:ext cx="33000" cy="6600"/>
      </dsp:txXfrm>
    </dsp:sp>
    <dsp:sp modelId="{02C3289A-4680-4816-8E59-F2AA1D56DF85}">
      <dsp:nvSpPr>
        <dsp:cNvPr id="0" name=""/>
        <dsp:cNvSpPr/>
      </dsp:nvSpPr>
      <dsp:spPr>
        <a:xfrm>
          <a:off x="3720376" y="2663"/>
          <a:ext cx="2869573" cy="1721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611" tIns="147596" rIns="140611" bIns="14759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If the temperature is less than 20 Celsius the gauge will move its axel to cold region and will display the temperature value as well. </a:t>
          </a:r>
        </a:p>
      </dsp:txBody>
      <dsp:txXfrm>
        <a:off x="3720376" y="2663"/>
        <a:ext cx="2869573" cy="1721743"/>
      </dsp:txXfrm>
    </dsp:sp>
    <dsp:sp modelId="{C74009CA-D509-44A4-AF9D-D319E5903D0C}">
      <dsp:nvSpPr>
        <dsp:cNvPr id="0" name=""/>
        <dsp:cNvSpPr/>
      </dsp:nvSpPr>
      <dsp:spPr>
        <a:xfrm>
          <a:off x="1625588" y="1722607"/>
          <a:ext cx="7059149" cy="629401"/>
        </a:xfrm>
        <a:custGeom>
          <a:avLst/>
          <a:gdLst/>
          <a:ahLst/>
          <a:cxnLst/>
          <a:rect l="0" t="0" r="0" b="0"/>
          <a:pathLst>
            <a:path>
              <a:moveTo>
                <a:pt x="7059149" y="0"/>
              </a:moveTo>
              <a:lnTo>
                <a:pt x="7059149" y="331800"/>
              </a:lnTo>
              <a:lnTo>
                <a:pt x="0" y="331800"/>
              </a:lnTo>
              <a:lnTo>
                <a:pt x="0" y="629401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77914" y="2034008"/>
        <a:ext cx="354496" cy="6600"/>
      </dsp:txXfrm>
    </dsp:sp>
    <dsp:sp modelId="{EE4A0EEE-D1C9-4A5F-9134-FEDBC2521BBF}">
      <dsp:nvSpPr>
        <dsp:cNvPr id="0" name=""/>
        <dsp:cNvSpPr/>
      </dsp:nvSpPr>
      <dsp:spPr>
        <a:xfrm>
          <a:off x="7249951" y="2663"/>
          <a:ext cx="2869573" cy="1721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611" tIns="147596" rIns="140611" bIns="14759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If temperature is between 20 and 30 the axel will move to the warm region and if the temperature is greater than 30 it will move to the hot region.</a:t>
          </a:r>
        </a:p>
      </dsp:txBody>
      <dsp:txXfrm>
        <a:off x="7249951" y="2663"/>
        <a:ext cx="2869573" cy="1721743"/>
      </dsp:txXfrm>
    </dsp:sp>
    <dsp:sp modelId="{7D44D4D0-3E8F-4FA9-A71D-AF82720B2279}">
      <dsp:nvSpPr>
        <dsp:cNvPr id="0" name=""/>
        <dsp:cNvSpPr/>
      </dsp:nvSpPr>
      <dsp:spPr>
        <a:xfrm>
          <a:off x="3058574" y="3199561"/>
          <a:ext cx="6294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29401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6775" y="3241981"/>
        <a:ext cx="33000" cy="6600"/>
      </dsp:txXfrm>
    </dsp:sp>
    <dsp:sp modelId="{B67D3ADC-1B6F-467C-8191-1EAC579D04D5}">
      <dsp:nvSpPr>
        <dsp:cNvPr id="0" name=""/>
        <dsp:cNvSpPr/>
      </dsp:nvSpPr>
      <dsp:spPr>
        <a:xfrm>
          <a:off x="190801" y="2384409"/>
          <a:ext cx="2869573" cy="1721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611" tIns="147596" rIns="140611" bIns="14759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 SG90 micro servo motor is used  for this purpose.</a:t>
          </a:r>
        </a:p>
      </dsp:txBody>
      <dsp:txXfrm>
        <a:off x="190801" y="2384409"/>
        <a:ext cx="2869573" cy="1721743"/>
      </dsp:txXfrm>
    </dsp:sp>
    <dsp:sp modelId="{7DBB5A53-1C8B-4FE0-8118-4C06144F5C80}">
      <dsp:nvSpPr>
        <dsp:cNvPr id="0" name=""/>
        <dsp:cNvSpPr/>
      </dsp:nvSpPr>
      <dsp:spPr>
        <a:xfrm>
          <a:off x="3720376" y="2384409"/>
          <a:ext cx="2869573" cy="1721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611" tIns="147596" rIns="140611" bIns="14759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motor is programmed to move its axel based on the sensor reading using python </a:t>
          </a:r>
        </a:p>
      </dsp:txBody>
      <dsp:txXfrm>
        <a:off x="3720376" y="2384409"/>
        <a:ext cx="2869573" cy="17217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A9FF78-4C0E-4053-A864-5E2F2A0F95DE}">
      <dsp:nvSpPr>
        <dsp:cNvPr id="0" name=""/>
        <dsp:cNvSpPr/>
      </dsp:nvSpPr>
      <dsp:spPr>
        <a:xfrm>
          <a:off x="0" y="331117"/>
          <a:ext cx="10310325" cy="737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96" tIns="374904" rIns="80019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Displays the current temperature received from the sensor</a:t>
          </a:r>
        </a:p>
      </dsp:txBody>
      <dsp:txXfrm>
        <a:off x="0" y="331117"/>
        <a:ext cx="10310325" cy="737100"/>
      </dsp:txXfrm>
    </dsp:sp>
    <dsp:sp modelId="{77A33468-29F2-4F5C-AE33-5FA36ADFFE4D}">
      <dsp:nvSpPr>
        <dsp:cNvPr id="0" name=""/>
        <dsp:cNvSpPr/>
      </dsp:nvSpPr>
      <dsp:spPr>
        <a:xfrm>
          <a:off x="515516" y="65437"/>
          <a:ext cx="7217228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2794" tIns="0" rIns="27279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Current temperature Gauge</a:t>
          </a:r>
        </a:p>
      </dsp:txBody>
      <dsp:txXfrm>
        <a:off x="541455" y="91376"/>
        <a:ext cx="7165350" cy="479482"/>
      </dsp:txXfrm>
    </dsp:sp>
    <dsp:sp modelId="{5DC1D19D-85FC-4BEA-8C10-7F0EAA70B8F0}">
      <dsp:nvSpPr>
        <dsp:cNvPr id="0" name=""/>
        <dsp:cNvSpPr/>
      </dsp:nvSpPr>
      <dsp:spPr>
        <a:xfrm>
          <a:off x="0" y="1431097"/>
          <a:ext cx="10310325" cy="12190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96" tIns="374904" rIns="80019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The past data are stored in a MySQL database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Data is retrieved from the database to the node red dashboard with the help of the MySQL node in node red and in transformed using a function node.</a:t>
          </a:r>
        </a:p>
      </dsp:txBody>
      <dsp:txXfrm>
        <a:off x="0" y="1431097"/>
        <a:ext cx="10310325" cy="1219050"/>
      </dsp:txXfrm>
    </dsp:sp>
    <dsp:sp modelId="{CFF9F1AE-89EA-4CCE-A6B3-FBBC470C3A5C}">
      <dsp:nvSpPr>
        <dsp:cNvPr id="0" name=""/>
        <dsp:cNvSpPr/>
      </dsp:nvSpPr>
      <dsp:spPr>
        <a:xfrm>
          <a:off x="515516" y="1165417"/>
          <a:ext cx="7217228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2794" tIns="0" rIns="27279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Past and prediction data visualization</a:t>
          </a:r>
        </a:p>
      </dsp:txBody>
      <dsp:txXfrm>
        <a:off x="541455" y="1191356"/>
        <a:ext cx="7165350" cy="479482"/>
      </dsp:txXfrm>
    </dsp:sp>
    <dsp:sp modelId="{B6583792-E4EA-455F-874B-DFF0CE897E01}">
      <dsp:nvSpPr>
        <dsp:cNvPr id="0" name=""/>
        <dsp:cNvSpPr/>
      </dsp:nvSpPr>
      <dsp:spPr>
        <a:xfrm>
          <a:off x="0" y="3013027"/>
          <a:ext cx="10310325" cy="1445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96" tIns="374904" rIns="80019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Using the data stored in the MySQL database data will be retrieved based on the user input.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Users can select a specific month and a year with the help of the date picker provided and based on the input a query is executed at the database using MYSQL node and will retrieve the relevant temperature value. </a:t>
          </a:r>
        </a:p>
      </dsp:txBody>
      <dsp:txXfrm>
        <a:off x="0" y="3013027"/>
        <a:ext cx="10310325" cy="1445850"/>
      </dsp:txXfrm>
    </dsp:sp>
    <dsp:sp modelId="{B4D5E29B-0F29-4D60-84DB-108A63B50E1A}">
      <dsp:nvSpPr>
        <dsp:cNvPr id="0" name=""/>
        <dsp:cNvSpPr/>
      </dsp:nvSpPr>
      <dsp:spPr>
        <a:xfrm>
          <a:off x="515516" y="2747347"/>
          <a:ext cx="7217228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2794" tIns="0" rIns="27279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Temperature gauge visualization based on user selection</a:t>
          </a:r>
        </a:p>
      </dsp:txBody>
      <dsp:txXfrm>
        <a:off x="541455" y="2773286"/>
        <a:ext cx="7165350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BF9E0-3DB9-4B1F-960E-EEF42CF1EAB6}" type="datetime1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07EE-4BA6-4514-B68C-20D854C9E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95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50459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40576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061765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60437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22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00033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18394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554632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6D4C6-18AE-4D2A-B943-9CB75B2D588A}" type="datetime1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07EE-4BA6-4514-B68C-20D854C9E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8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36737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8B6BC-0747-4A9B-994B-DF0DC63B398B}" type="datetime1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07EE-4BA6-4514-B68C-20D854C9E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97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254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66663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F2A8E-C279-4F45-8A94-1E4379CC994A}" type="datetime1">
              <a:rPr lang="en-US" smtClean="0"/>
              <a:t>5/5/2022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07EE-4BA6-4514-B68C-20D854C9E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27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C3F5-38ED-4303-9909-5A250FBF62B0}" type="datetime1">
              <a:rPr lang="en-US" smtClean="0"/>
              <a:t>5/5/2022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07EE-4BA6-4514-B68C-20D854C9E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07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53164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64F1E-A45F-43DF-BFCB-BDB8BE9D86BD}" type="datetime1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207EE-4BA6-4514-B68C-20D854C9EB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786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98C42E5-9F6B-414E-B7E5-8072DB2BEFBE}" type="datetime1">
              <a:rPr lang="en-US" smtClean="0"/>
              <a:t>5/5/2022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98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  <p:sldLayoutId id="2147483942" r:id="rId12"/>
    <p:sldLayoutId id="2147483943" r:id="rId13"/>
    <p:sldLayoutId id="2147483944" r:id="rId14"/>
    <p:sldLayoutId id="2147483945" r:id="rId15"/>
    <p:sldLayoutId id="2147483946" r:id="rId16"/>
    <p:sldLayoutId id="2147483947" r:id="rId17"/>
    <p:sldLayoutId id="2147483948" r:id="rId18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802D6-AF5F-46F3-A57D-64404ED893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922" y="1628097"/>
            <a:ext cx="10450285" cy="2374736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solidFill>
                  <a:srgbClr val="002060"/>
                </a:solidFill>
                <a:latin typeface="Goudy Old Style" panose="02020502050305020303" pitchFamily="18" charset="0"/>
              </a:rPr>
              <a:t>Smart Temperature Monitoring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EE45B-293E-4792-9603-B27FD089C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8922" y="5066522"/>
            <a:ext cx="3097764" cy="591327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Project ID : 2022-05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81EF5-A5E0-459E-9449-E881B726A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CCD6F391-A3BC-53D2-E9C9-815F71C3E9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7347" y="402576"/>
            <a:ext cx="3221860" cy="71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65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AB01A-964B-4BE1-A41A-F50F98C3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101434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Node-red Dashboard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988E1-6A38-4ECC-ABF6-A1C2556E3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92B931-6257-C76F-A76F-187A8BA6243B}"/>
              </a:ext>
            </a:extLst>
          </p:cNvPr>
          <p:cNvSpPr/>
          <p:nvPr/>
        </p:nvSpPr>
        <p:spPr>
          <a:xfrm>
            <a:off x="2687818" y="6176963"/>
            <a:ext cx="6816365" cy="68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Temperature Monitoring System</a:t>
            </a:r>
          </a:p>
        </p:txBody>
      </p:sp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82F959DE-EA9A-9738-EFAD-7B09316E9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899" y="226496"/>
            <a:ext cx="1975612" cy="437180"/>
          </a:xfrm>
          <a:prstGeom prst="rect">
            <a:avLst/>
          </a:prstGeom>
        </p:spPr>
      </p:pic>
      <p:graphicFrame>
        <p:nvGraphicFramePr>
          <p:cNvPr id="14" name="TextBox 8">
            <a:extLst>
              <a:ext uri="{FF2B5EF4-FFF2-40B4-BE49-F238E27FC236}">
                <a16:creationId xmlns:a16="http://schemas.microsoft.com/office/drawing/2014/main" id="{B2466DCB-F147-4E74-3904-8EE9B527CB49}"/>
              </a:ext>
            </a:extLst>
          </p:cNvPr>
          <p:cNvGraphicFramePr/>
          <p:nvPr/>
        </p:nvGraphicFramePr>
        <p:xfrm>
          <a:off x="569168" y="1548881"/>
          <a:ext cx="10310326" cy="45243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34640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1FC60-B0D0-4870-9AD6-FB577EE38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Arial Black" panose="020B0A04020102020204" pitchFamily="34" charset="0"/>
              </a:rPr>
              <a:t>Team Members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2BFCF-7D98-48B3-800A-1FB2245A5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EAA98D-3DDF-49E7-BDBD-6634ACCA8E2D}"/>
              </a:ext>
            </a:extLst>
          </p:cNvPr>
          <p:cNvSpPr/>
          <p:nvPr/>
        </p:nvSpPr>
        <p:spPr>
          <a:xfrm>
            <a:off x="2687818" y="6176963"/>
            <a:ext cx="6816365" cy="68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Temperature Monitoring System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A799C90B-2B69-46E3-7722-0E03EA362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477" y="421237"/>
            <a:ext cx="1975612" cy="4371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47E0DB-3B4D-7ABD-35C3-79C869D93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5" y="2279334"/>
            <a:ext cx="2103120" cy="21031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DB9D30F-E577-D456-E3F6-39111F6397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662" y="2260740"/>
            <a:ext cx="2103120" cy="21031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2E1233A-BFA0-A66D-6BC8-83952132A5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695" y="2279334"/>
            <a:ext cx="2103120" cy="21031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C1497D-990C-64C8-5567-3FF94CC7A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0728" y="2260740"/>
            <a:ext cx="2103120" cy="210312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DB07E92-ACA9-F86C-87F2-6BA498F09149}"/>
              </a:ext>
            </a:extLst>
          </p:cNvPr>
          <p:cNvSpPr txBox="1"/>
          <p:nvPr/>
        </p:nvSpPr>
        <p:spPr>
          <a:xfrm>
            <a:off x="315845" y="4544008"/>
            <a:ext cx="32989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Munasinghe M. W. S. S. M. T. M. B</a:t>
            </a:r>
          </a:p>
          <a:p>
            <a:pPr algn="ctr"/>
            <a:r>
              <a:rPr lang="en-US" dirty="0"/>
              <a:t>IT19162706</a:t>
            </a:r>
          </a:p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BD3D85-C170-3F64-B1C4-EB4CCE100104}"/>
              </a:ext>
            </a:extLst>
          </p:cNvPr>
          <p:cNvSpPr txBox="1"/>
          <p:nvPr/>
        </p:nvSpPr>
        <p:spPr>
          <a:xfrm>
            <a:off x="6734695" y="4491914"/>
            <a:ext cx="23046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Aththanayake</a:t>
            </a:r>
            <a:r>
              <a:rPr lang="en-US" dirty="0"/>
              <a:t> A. B. P. S</a:t>
            </a:r>
          </a:p>
          <a:p>
            <a:pPr algn="ctr"/>
            <a:r>
              <a:rPr lang="en-US" dirty="0"/>
              <a:t>IT19176666</a:t>
            </a:r>
          </a:p>
          <a:p>
            <a:pPr algn="ctr"/>
            <a:r>
              <a:rPr lang="en-US" dirty="0"/>
              <a:t> </a:t>
            </a:r>
          </a:p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01E988-6FCE-2224-9084-E83263EDF523}"/>
              </a:ext>
            </a:extLst>
          </p:cNvPr>
          <p:cNvSpPr txBox="1"/>
          <p:nvPr/>
        </p:nvSpPr>
        <p:spPr>
          <a:xfrm>
            <a:off x="3888970" y="4544008"/>
            <a:ext cx="21037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Bogahawatte</a:t>
            </a:r>
            <a:r>
              <a:rPr lang="en-US" dirty="0"/>
              <a:t> H.M.J.J</a:t>
            </a:r>
          </a:p>
          <a:p>
            <a:pPr algn="ctr"/>
            <a:r>
              <a:rPr lang="en-US" dirty="0"/>
              <a:t>IT19237978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3CCE76-C75B-1B4D-4D9F-DF41049D33A1}"/>
              </a:ext>
            </a:extLst>
          </p:cNvPr>
          <p:cNvSpPr txBox="1"/>
          <p:nvPr/>
        </p:nvSpPr>
        <p:spPr>
          <a:xfrm>
            <a:off x="10066783" y="4496379"/>
            <a:ext cx="15043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Halpe</a:t>
            </a:r>
            <a:r>
              <a:rPr lang="en-US" dirty="0"/>
              <a:t> H.M.P.H</a:t>
            </a:r>
          </a:p>
          <a:p>
            <a:pPr algn="ctr"/>
            <a:r>
              <a:rPr lang="en-US" dirty="0"/>
              <a:t>IT19017716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80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AB01A-964B-4BE1-A41A-F50F98C3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EDA8A-4EC2-4914-9A40-7F80B9A9B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741680"/>
            <a:ext cx="10364452" cy="5049521"/>
          </a:xfrm>
        </p:spPr>
        <p:txBody>
          <a:bodyPr>
            <a:normAutofit/>
          </a:bodyPr>
          <a:lstStyle/>
          <a:p>
            <a:r>
              <a:rPr lang="en-US" dirty="0"/>
              <a:t>This project focuses on a temperature monitoring system using a raspberry pi device.</a:t>
            </a:r>
          </a:p>
          <a:p>
            <a:pPr marL="0" indent="0"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This system consists two main components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Temperature gauge to display the effect of the temperature.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A dashboard with past data visualizations along with future predictions.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988E1-6A38-4ECC-ABF6-A1C2556E3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682CF5-96CE-31B6-E588-E11146C0821F}"/>
              </a:ext>
            </a:extLst>
          </p:cNvPr>
          <p:cNvSpPr/>
          <p:nvPr/>
        </p:nvSpPr>
        <p:spPr>
          <a:xfrm>
            <a:off x="2687818" y="6176963"/>
            <a:ext cx="6816365" cy="68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Temperature Monitoring System</a:t>
            </a:r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C14CFB1E-532D-C0B8-8A7B-CAADD019C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899" y="226496"/>
            <a:ext cx="1975612" cy="43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177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AB01A-964B-4BE1-A41A-F50F98C3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111967"/>
            <a:ext cx="10364451" cy="2102727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Overall Architecture Diagram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988E1-6A38-4ECC-ABF6-A1C2556E3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A8C3921-7B0E-4B14-897B-89139412184D}"/>
              </a:ext>
            </a:extLst>
          </p:cNvPr>
          <p:cNvGrpSpPr/>
          <p:nvPr/>
        </p:nvGrpSpPr>
        <p:grpSpPr>
          <a:xfrm>
            <a:off x="914400" y="1666876"/>
            <a:ext cx="10363825" cy="4216400"/>
            <a:chOff x="914400" y="1283783"/>
            <a:chExt cx="10515600" cy="4893179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027555F-946D-4997-8947-4B90A1F9B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4400" y="1283783"/>
              <a:ext cx="10515600" cy="4893179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9A8625C-C0D3-4C07-A501-4CC955055A50}"/>
                </a:ext>
              </a:extLst>
            </p:cNvPr>
            <p:cNvSpPr txBox="1"/>
            <p:nvPr/>
          </p:nvSpPr>
          <p:spPr>
            <a:xfrm>
              <a:off x="5262464" y="3533926"/>
              <a:ext cx="833535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2.2k resistor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BF209F-F673-40C7-8DEF-B5083AAEB2A3}"/>
                </a:ext>
              </a:extLst>
            </p:cNvPr>
            <p:cNvSpPr txBox="1"/>
            <p:nvPr/>
          </p:nvSpPr>
          <p:spPr>
            <a:xfrm>
              <a:off x="6607394" y="3514928"/>
              <a:ext cx="913546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DSB18B20 sensor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4B05FCBF-E6B0-8709-B852-9A2F239F29F7}"/>
              </a:ext>
            </a:extLst>
          </p:cNvPr>
          <p:cNvSpPr/>
          <p:nvPr/>
        </p:nvSpPr>
        <p:spPr>
          <a:xfrm>
            <a:off x="2687818" y="6176963"/>
            <a:ext cx="6816365" cy="68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Temperature Monitoring System</a:t>
            </a:r>
          </a:p>
        </p:txBody>
      </p:sp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C91A01EC-CAE4-A489-8643-36FD704AAA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899" y="226496"/>
            <a:ext cx="1975612" cy="43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575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AB01A-964B-4BE1-A41A-F50F98C3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Overall Architecture Diagram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988E1-6A38-4ECC-ABF6-A1C2556E3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9679E3-16E9-490A-65C3-57EC5963D8DE}"/>
              </a:ext>
            </a:extLst>
          </p:cNvPr>
          <p:cNvSpPr/>
          <p:nvPr/>
        </p:nvSpPr>
        <p:spPr>
          <a:xfrm>
            <a:off x="2687818" y="6176963"/>
            <a:ext cx="6816365" cy="68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Temperature Monitoring System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9C47C3FF-67D2-FBD8-119C-232D605A9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899" y="226496"/>
            <a:ext cx="1975612" cy="437180"/>
          </a:xfrm>
          <a:prstGeom prst="rect">
            <a:avLst/>
          </a:prstGeom>
        </p:spPr>
      </p:pic>
      <p:graphicFrame>
        <p:nvGraphicFramePr>
          <p:cNvPr id="13" name="TextBox 2">
            <a:extLst>
              <a:ext uri="{FF2B5EF4-FFF2-40B4-BE49-F238E27FC236}">
                <a16:creationId xmlns:a16="http://schemas.microsoft.com/office/drawing/2014/main" id="{DE45C3BE-6649-1E6E-ACEE-1D74A27DA23D}"/>
              </a:ext>
            </a:extLst>
          </p:cNvPr>
          <p:cNvGraphicFramePr/>
          <p:nvPr/>
        </p:nvGraphicFramePr>
        <p:xfrm>
          <a:off x="838200" y="1690688"/>
          <a:ext cx="11069762" cy="38927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1058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AB01A-964B-4BE1-A41A-F50F98C3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115561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Components used and Circuit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988E1-6A38-4ECC-ABF6-A1C2556E3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C3E2BC-78E8-46DA-BA05-5E8A7824B57A}"/>
              </a:ext>
            </a:extLst>
          </p:cNvPr>
          <p:cNvSpPr txBox="1"/>
          <p:nvPr/>
        </p:nvSpPr>
        <p:spPr>
          <a:xfrm>
            <a:off x="1063689" y="1595534"/>
            <a:ext cx="3345147" cy="2783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dirty="0"/>
              <a:t>DSB18B20 temperature sensor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dirty="0"/>
              <a:t>SG90 Servo motor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dirty="0"/>
              <a:t>Raspberry pi 3B board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dirty="0"/>
              <a:t>2.2k resistor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dirty="0"/>
              <a:t>Jumper wires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1E0164-B087-3434-C744-0A6E4CCB9536}"/>
              </a:ext>
            </a:extLst>
          </p:cNvPr>
          <p:cNvSpPr/>
          <p:nvPr/>
        </p:nvSpPr>
        <p:spPr>
          <a:xfrm>
            <a:off x="2687818" y="6176963"/>
            <a:ext cx="6816365" cy="68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Temperature Monitoring System</a:t>
            </a:r>
          </a:p>
        </p:txBody>
      </p:sp>
      <p:pic>
        <p:nvPicPr>
          <p:cNvPr id="16" name="Picture 15" descr="A picture containing text&#10;&#10;Description automatically generated">
            <a:extLst>
              <a:ext uri="{FF2B5EF4-FFF2-40B4-BE49-F238E27FC236}">
                <a16:creationId xmlns:a16="http://schemas.microsoft.com/office/drawing/2014/main" id="{D387C794-4C15-655A-E28E-65070090F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899" y="226496"/>
            <a:ext cx="1975612" cy="43718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AF6AB5C4-B0B5-3786-527A-8C02301D8BC7}"/>
              </a:ext>
            </a:extLst>
          </p:cNvPr>
          <p:cNvGrpSpPr/>
          <p:nvPr/>
        </p:nvGrpSpPr>
        <p:grpSpPr>
          <a:xfrm>
            <a:off x="4384675" y="1661963"/>
            <a:ext cx="7472462" cy="4178018"/>
            <a:chOff x="4384675" y="1661963"/>
            <a:chExt cx="7472462" cy="417801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88158F5-697E-42EC-85C5-10E3FC87BE3A}"/>
                </a:ext>
              </a:extLst>
            </p:cNvPr>
            <p:cNvGrpSpPr/>
            <p:nvPr/>
          </p:nvGrpSpPr>
          <p:grpSpPr>
            <a:xfrm>
              <a:off x="4384675" y="1661963"/>
              <a:ext cx="7472462" cy="4178018"/>
              <a:chOff x="3580097" y="1611163"/>
              <a:chExt cx="8226240" cy="4178018"/>
            </a:xfrm>
          </p:grpSpPr>
          <p:pic>
            <p:nvPicPr>
              <p:cNvPr id="7" name="Picture 6" descr="Diagram&#10;&#10;Description automatically generated">
                <a:extLst>
                  <a:ext uri="{FF2B5EF4-FFF2-40B4-BE49-F238E27FC236}">
                    <a16:creationId xmlns:a16="http://schemas.microsoft.com/office/drawing/2014/main" id="{0444532D-9AAB-4A9D-AB5E-4D991A3282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427" t="8683" r="4943" b="8388"/>
              <a:stretch/>
            </p:blipFill>
            <p:spPr>
              <a:xfrm>
                <a:off x="3580097" y="1690689"/>
                <a:ext cx="8073840" cy="4015172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4AF8944-2C49-40E9-A2E7-961E92F9E87B}"/>
                  </a:ext>
                </a:extLst>
              </p:cNvPr>
              <p:cNvSpPr txBox="1"/>
              <p:nvPr/>
            </p:nvSpPr>
            <p:spPr>
              <a:xfrm>
                <a:off x="4618653" y="401093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911E63D-A877-47C7-8AFE-B0B5670A5DD5}"/>
                  </a:ext>
                </a:extLst>
              </p:cNvPr>
              <p:cNvSpPr txBox="1"/>
              <p:nvPr/>
            </p:nvSpPr>
            <p:spPr>
              <a:xfrm>
                <a:off x="9972869" y="305966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41605DE-65D3-45AB-8D2D-95681AA43226}"/>
                  </a:ext>
                </a:extLst>
              </p:cNvPr>
              <p:cNvSpPr txBox="1"/>
              <p:nvPr/>
            </p:nvSpPr>
            <p:spPr>
              <a:xfrm>
                <a:off x="11504651" y="161116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3FBA6E-651D-49DC-9831-92856F2A9E5A}"/>
                  </a:ext>
                </a:extLst>
              </p:cNvPr>
              <p:cNvSpPr txBox="1"/>
              <p:nvPr/>
            </p:nvSpPr>
            <p:spPr>
              <a:xfrm>
                <a:off x="4769496" y="541984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911F6BF-3063-A117-CB0F-0253DCA8E5CD}"/>
                </a:ext>
              </a:extLst>
            </p:cNvPr>
            <p:cNvCxnSpPr>
              <a:cxnSpLocks/>
            </p:cNvCxnSpPr>
            <p:nvPr/>
          </p:nvCxnSpPr>
          <p:spPr>
            <a:xfrm>
              <a:off x="8148320" y="3373120"/>
              <a:ext cx="0" cy="78740"/>
            </a:xfrm>
            <a:prstGeom prst="line">
              <a:avLst/>
            </a:prstGeom>
            <a:ln w="38100" cap="rnd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9208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AB01A-964B-4BE1-A41A-F50F98C3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930364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Display Gauge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988E1-6A38-4ECC-ABF6-A1C2556E3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Chart, sunburst chart&#10;&#10;Description automatically generated">
            <a:extLst>
              <a:ext uri="{FF2B5EF4-FFF2-40B4-BE49-F238E27FC236}">
                <a16:creationId xmlns:a16="http://schemas.microsoft.com/office/drawing/2014/main" id="{CD200209-6429-4F9E-AF51-BF1B5239AA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6" t="12381" b="4218"/>
          <a:stretch/>
        </p:blipFill>
        <p:spPr>
          <a:xfrm>
            <a:off x="8203264" y="3649727"/>
            <a:ext cx="3904761" cy="25700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1024CC-F232-01A1-0BD7-06C113DD59C9}"/>
              </a:ext>
            </a:extLst>
          </p:cNvPr>
          <p:cNvSpPr/>
          <p:nvPr/>
        </p:nvSpPr>
        <p:spPr>
          <a:xfrm>
            <a:off x="2687818" y="6176963"/>
            <a:ext cx="6816365" cy="68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Temperature Monitoring System</a:t>
            </a:r>
          </a:p>
        </p:txBody>
      </p:sp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14F20883-2085-FE6B-1E20-74D67E30AA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899" y="226496"/>
            <a:ext cx="1975612" cy="437180"/>
          </a:xfrm>
          <a:prstGeom prst="rect">
            <a:avLst/>
          </a:prstGeom>
        </p:spPr>
      </p:pic>
      <p:graphicFrame>
        <p:nvGraphicFramePr>
          <p:cNvPr id="14" name="TextBox 8">
            <a:extLst>
              <a:ext uri="{FF2B5EF4-FFF2-40B4-BE49-F238E27FC236}">
                <a16:creationId xmlns:a16="http://schemas.microsoft.com/office/drawing/2014/main" id="{23A2D54E-D2A5-6B0A-2261-573BE9DE61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3770492"/>
              </p:ext>
            </p:extLst>
          </p:nvPr>
        </p:nvGraphicFramePr>
        <p:xfrm>
          <a:off x="569168" y="1548881"/>
          <a:ext cx="10310326" cy="4108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96790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AB01A-964B-4BE1-A41A-F50F98C3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599"/>
            <a:ext cx="10515600" cy="80554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Node-red Dashboard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988E1-6A38-4ECC-ABF6-A1C2556E3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C5A1ED6-F42E-4133-A62D-183457F1B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741" y="1504834"/>
            <a:ext cx="7980356" cy="467212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F11680-C586-8C2F-2D08-6416D38B11C1}"/>
              </a:ext>
            </a:extLst>
          </p:cNvPr>
          <p:cNvSpPr/>
          <p:nvPr/>
        </p:nvSpPr>
        <p:spPr>
          <a:xfrm>
            <a:off x="2687818" y="6176963"/>
            <a:ext cx="6816365" cy="68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Temperature Monitoring System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7B1B71E6-5A91-27CA-7205-E556B82AA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899" y="217165"/>
            <a:ext cx="1975612" cy="43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773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AB01A-964B-4BE1-A41A-F50F98C3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924959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Node-red Dashboard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988E1-6A38-4ECC-ABF6-A1C2556E3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0207EE-4BA6-4514-B68C-20D854C9EB56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DC56DB-44A7-4F3F-BB62-1D27EBE7D06E}"/>
              </a:ext>
            </a:extLst>
          </p:cNvPr>
          <p:cNvSpPr txBox="1"/>
          <p:nvPr/>
        </p:nvSpPr>
        <p:spPr>
          <a:xfrm>
            <a:off x="569168" y="1548881"/>
            <a:ext cx="103103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dashboard consists of 4 main components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Current temperature Gauge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Past data visualization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Temperature prediction visualization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Temperature gauge visualization based on user selection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F48A15-E727-4F38-B3AB-805E0CE26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377" y="3249086"/>
            <a:ext cx="4278226" cy="14971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AAB23E-3D9B-4952-9AB0-FEDCA0621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41" y="4911323"/>
            <a:ext cx="4278226" cy="13996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535449-7089-4359-94DE-05A040D4B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044" y="4793335"/>
            <a:ext cx="4077757" cy="1457367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72860085-3C64-4DC0-BAF4-EB7CC941FE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t="20680" r="51633" b="30793"/>
          <a:stretch/>
        </p:blipFill>
        <p:spPr>
          <a:xfrm>
            <a:off x="7172680" y="1708582"/>
            <a:ext cx="2875839" cy="2825703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1D6ABD82-696A-8CF1-80CF-5A2BB248A6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899" y="226496"/>
            <a:ext cx="1975612" cy="43718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926C121-32D8-1CFC-7060-D3431CAA506B}"/>
              </a:ext>
            </a:extLst>
          </p:cNvPr>
          <p:cNvSpPr/>
          <p:nvPr/>
        </p:nvSpPr>
        <p:spPr>
          <a:xfrm>
            <a:off x="2687818" y="6176963"/>
            <a:ext cx="6816365" cy="68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Temperature Monitoring System</a:t>
            </a:r>
          </a:p>
        </p:txBody>
      </p:sp>
    </p:spTree>
    <p:extLst>
      <p:ext uri="{BB962C8B-B14F-4D97-AF65-F5344CB8AC3E}">
        <p14:creationId xmlns:p14="http://schemas.microsoft.com/office/powerpoint/2010/main" val="328814907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178</TotalTime>
  <Words>552</Words>
  <Application>Microsoft Office PowerPoint</Application>
  <PresentationFormat>Widescreen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Goudy Old Style</vt:lpstr>
      <vt:lpstr>Tw Cen MT</vt:lpstr>
      <vt:lpstr>Droplet</vt:lpstr>
      <vt:lpstr>Smart Temperature Monitoring System</vt:lpstr>
      <vt:lpstr>Team Members</vt:lpstr>
      <vt:lpstr>Introduction</vt:lpstr>
      <vt:lpstr>Overall Architecture Diagram </vt:lpstr>
      <vt:lpstr>Overall Architecture Diagram </vt:lpstr>
      <vt:lpstr>Components used and Circuit</vt:lpstr>
      <vt:lpstr>Display Gauge</vt:lpstr>
      <vt:lpstr>Node-red Dashboard</vt:lpstr>
      <vt:lpstr>Node-red Dashboard</vt:lpstr>
      <vt:lpstr>Node-red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Learning Platform for hearing Impaired People</dc:title>
  <dc:creator>Munasinghe M.W.S.S.M.T.M.B. it19162706</dc:creator>
  <cp:lastModifiedBy>Munasinghe M.W.S.S.M.T.M.B. it19162706</cp:lastModifiedBy>
  <cp:revision>6</cp:revision>
  <dcterms:created xsi:type="dcterms:W3CDTF">2022-04-29T13:38:12Z</dcterms:created>
  <dcterms:modified xsi:type="dcterms:W3CDTF">2022-05-05T17:18:22Z</dcterms:modified>
</cp:coreProperties>
</file>

<file path=docProps/thumbnail.jpeg>
</file>